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58"/>
  </p:notesMasterIdLst>
  <p:handoutMasterIdLst>
    <p:handoutMasterId r:id="rId59"/>
  </p:handoutMasterIdLst>
  <p:sldIdLst>
    <p:sldId id="256" r:id="rId3"/>
    <p:sldId id="274" r:id="rId4"/>
    <p:sldId id="258" r:id="rId5"/>
    <p:sldId id="1712" r:id="rId6"/>
    <p:sldId id="1729" r:id="rId7"/>
    <p:sldId id="1730" r:id="rId8"/>
    <p:sldId id="1731" r:id="rId9"/>
    <p:sldId id="1732" r:id="rId10"/>
    <p:sldId id="1733" r:id="rId11"/>
    <p:sldId id="1734" r:id="rId12"/>
    <p:sldId id="283" r:id="rId13"/>
    <p:sldId id="1703" r:id="rId14"/>
    <p:sldId id="1702" r:id="rId15"/>
    <p:sldId id="1714" r:id="rId16"/>
    <p:sldId id="1726" r:id="rId17"/>
    <p:sldId id="1735" r:id="rId18"/>
    <p:sldId id="1736" r:id="rId19"/>
    <p:sldId id="1737" r:id="rId20"/>
    <p:sldId id="1738" r:id="rId21"/>
    <p:sldId id="1739" r:id="rId22"/>
    <p:sldId id="1740" r:id="rId23"/>
    <p:sldId id="1741" r:id="rId24"/>
    <p:sldId id="1742" r:id="rId25"/>
    <p:sldId id="1743" r:id="rId26"/>
    <p:sldId id="1744" r:id="rId27"/>
    <p:sldId id="1746" r:id="rId28"/>
    <p:sldId id="1745" r:id="rId29"/>
    <p:sldId id="1748" r:id="rId30"/>
    <p:sldId id="1747" r:id="rId31"/>
    <p:sldId id="1749" r:id="rId32"/>
    <p:sldId id="1750" r:id="rId33"/>
    <p:sldId id="1751" r:id="rId34"/>
    <p:sldId id="1752" r:id="rId35"/>
    <p:sldId id="1753" r:id="rId36"/>
    <p:sldId id="1754" r:id="rId37"/>
    <p:sldId id="1755" r:id="rId38"/>
    <p:sldId id="1756" r:id="rId39"/>
    <p:sldId id="1757" r:id="rId40"/>
    <p:sldId id="1758" r:id="rId41"/>
    <p:sldId id="1759" r:id="rId42"/>
    <p:sldId id="1760" r:id="rId43"/>
    <p:sldId id="1772" r:id="rId44"/>
    <p:sldId id="1761" r:id="rId45"/>
    <p:sldId id="1762" r:id="rId46"/>
    <p:sldId id="1763" r:id="rId47"/>
    <p:sldId id="1764" r:id="rId48"/>
    <p:sldId id="1765" r:id="rId49"/>
    <p:sldId id="1766" r:id="rId50"/>
    <p:sldId id="1767" r:id="rId51"/>
    <p:sldId id="1768" r:id="rId52"/>
    <p:sldId id="1770" r:id="rId53"/>
    <p:sldId id="1771" r:id="rId54"/>
    <p:sldId id="291" r:id="rId55"/>
    <p:sldId id="1769" r:id="rId56"/>
    <p:sldId id="1728" r:id="rId57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61E42"/>
    <a:srgbClr val="DF2736"/>
    <a:srgbClr val="A80C26"/>
    <a:srgbClr val="2261A6"/>
    <a:srgbClr val="E6E6E6"/>
    <a:srgbClr val="495ADB"/>
    <a:srgbClr val="544DD7"/>
    <a:srgbClr val="08071F"/>
    <a:srgbClr val="15889C"/>
    <a:srgbClr val="E1484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96" y="-3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22FAE-B4E9-41B0-A9F5-B8CBAAACCF8F}" type="datetimeFigureOut">
              <a:rPr lang="zh-CN" altLang="en-US" smtClean="0"/>
              <a:pPr/>
              <a:t>2021/3/22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3CD1D-C29F-4315-AE4E-3BD7033C83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pPr/>
              <a:t>2021/3/22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="" xmlns:a16="http://schemas.microsoft.com/office/drawing/2014/main" id="{6752DADE-F8A9-48AE-B0CB-681361D167C1}"/>
              </a:ext>
            </a:extLst>
          </p:cNvPr>
          <p:cNvSpPr/>
          <p:nvPr userDrawn="1"/>
        </p:nvSpPr>
        <p:spPr>
          <a:xfrm>
            <a:off x="0" y="2305050"/>
            <a:ext cx="12192000" cy="4552950"/>
          </a:xfrm>
          <a:custGeom>
            <a:avLst/>
            <a:gdLst>
              <a:gd name="connsiteX0" fmla="*/ 0 w 12192000"/>
              <a:gd name="connsiteY0" fmla="*/ 0 h 3924300"/>
              <a:gd name="connsiteX1" fmla="*/ 12192000 w 12192000"/>
              <a:gd name="connsiteY1" fmla="*/ 0 h 3924300"/>
              <a:gd name="connsiteX2" fmla="*/ 12192000 w 12192000"/>
              <a:gd name="connsiteY2" fmla="*/ 3924300 h 3924300"/>
              <a:gd name="connsiteX3" fmla="*/ 0 w 12192000"/>
              <a:gd name="connsiteY3" fmla="*/ 3924300 h 39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24300">
                <a:moveTo>
                  <a:pt x="0" y="0"/>
                </a:moveTo>
                <a:lnTo>
                  <a:pt x="12192000" y="0"/>
                </a:lnTo>
                <a:lnTo>
                  <a:pt x="12192000" y="3924300"/>
                </a:lnTo>
                <a:lnTo>
                  <a:pt x="0" y="3924300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t="-6938" b="-1127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202287" y="2365231"/>
            <a:ext cx="5787426" cy="442973"/>
          </a:xfr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3202287" y="1130300"/>
            <a:ext cx="5787426" cy="1174750"/>
          </a:xfr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639109" y="3323381"/>
            <a:ext cx="2913783" cy="248371"/>
          </a:xfrm>
        </p:spPr>
        <p:txBody>
          <a:bodyPr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39109" y="3631933"/>
            <a:ext cx="2913783" cy="248371"/>
          </a:xfrm>
        </p:spPr>
        <p:txBody>
          <a:bodyPr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1007" y="-2540"/>
            <a:ext cx="12205547" cy="638308"/>
            <a:chOff x="-139" y="-45"/>
            <a:chExt cx="14416" cy="754"/>
          </a:xfrm>
        </p:grpSpPr>
        <p:pic>
          <p:nvPicPr>
            <p:cNvPr id="8" name="图片 1" descr="1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139" y="-45"/>
              <a:ext cx="14417" cy="7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2" descr="2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-17" y="63"/>
              <a:ext cx="3870" cy="5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1807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3828472" y="3133271"/>
            <a:ext cx="4535055" cy="656792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822699" y="4069216"/>
            <a:ext cx="4546600" cy="1015623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-11007" y="-2540"/>
            <a:ext cx="12205547" cy="638308"/>
            <a:chOff x="-139" y="-45"/>
            <a:chExt cx="14416" cy="754"/>
          </a:xfrm>
        </p:grpSpPr>
        <p:pic>
          <p:nvPicPr>
            <p:cNvPr id="5" name="图片 1" descr="1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139" y="-45"/>
              <a:ext cx="14417" cy="7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图片 2" descr="2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17" y="63"/>
              <a:ext cx="3870" cy="55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" name="图片 1026"/>
          <p:cNvPicPr>
            <a:picLocks noChangeAspect="1"/>
          </p:cNvPicPr>
          <p:nvPr userDrawn="1"/>
        </p:nvPicPr>
        <p:blipFill>
          <a:blip r:embed="rId4" cstate="print"/>
          <a:srcRect l="490" r="696"/>
          <a:stretch>
            <a:fillRect/>
          </a:stretch>
        </p:blipFill>
        <p:spPr>
          <a:xfrm>
            <a:off x="-11007" y="5813342"/>
            <a:ext cx="12205547" cy="105820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11007" y="-2540"/>
            <a:ext cx="12205547" cy="638308"/>
            <a:chOff x="-139" y="-45"/>
            <a:chExt cx="14416" cy="754"/>
          </a:xfrm>
        </p:grpSpPr>
        <p:pic>
          <p:nvPicPr>
            <p:cNvPr id="7" name="图片 1" descr="1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139" y="-45"/>
              <a:ext cx="14417" cy="7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图片 2" descr="2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17" y="63"/>
              <a:ext cx="3870" cy="55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" name="图片 1026"/>
          <p:cNvPicPr>
            <a:picLocks noChangeAspect="1"/>
          </p:cNvPicPr>
          <p:nvPr userDrawn="1"/>
        </p:nvPicPr>
        <p:blipFill>
          <a:blip r:embed="rId4" cstate="print"/>
          <a:srcRect l="490" r="696"/>
          <a:stretch>
            <a:fillRect/>
          </a:stretch>
        </p:blipFill>
        <p:spPr>
          <a:xfrm>
            <a:off x="-11007" y="5813342"/>
            <a:ext cx="12205547" cy="105820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7139655" y="3519599"/>
            <a:ext cx="3985202" cy="865136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7139655" y="4738990"/>
            <a:ext cx="3985202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139655" y="5054624"/>
            <a:ext cx="3985202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8" name="任意多边形: 形状 17">
            <a:extLst>
              <a:ext uri="{FF2B5EF4-FFF2-40B4-BE49-F238E27FC236}">
                <a16:creationId xmlns="" xmlns:a16="http://schemas.microsoft.com/office/drawing/2014/main" id="{2ADC3407-11E9-442A-BD63-36C8BD427456}"/>
              </a:ext>
            </a:extLst>
          </p:cNvPr>
          <p:cNvSpPr/>
          <p:nvPr userDrawn="1"/>
        </p:nvSpPr>
        <p:spPr>
          <a:xfrm rot="5400000">
            <a:off x="-47170" y="47170"/>
            <a:ext cx="6858000" cy="6763659"/>
          </a:xfrm>
          <a:custGeom>
            <a:avLst/>
            <a:gdLst>
              <a:gd name="connsiteX0" fmla="*/ 0 w 12192000"/>
              <a:gd name="connsiteY0" fmla="*/ 0 h 3924300"/>
              <a:gd name="connsiteX1" fmla="*/ 12192000 w 12192000"/>
              <a:gd name="connsiteY1" fmla="*/ 0 h 3924300"/>
              <a:gd name="connsiteX2" fmla="*/ 12192000 w 12192000"/>
              <a:gd name="connsiteY2" fmla="*/ 3924300 h 3924300"/>
              <a:gd name="connsiteX3" fmla="*/ 0 w 12192000"/>
              <a:gd name="connsiteY3" fmla="*/ 3924300 h 39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24300">
                <a:moveTo>
                  <a:pt x="0" y="0"/>
                </a:moveTo>
                <a:lnTo>
                  <a:pt x="12192000" y="0"/>
                </a:lnTo>
                <a:lnTo>
                  <a:pt x="12192000" y="3924300"/>
                </a:lnTo>
                <a:lnTo>
                  <a:pt x="0" y="3924300"/>
                </a:lnTo>
                <a:close/>
              </a:path>
            </a:pathLst>
          </a:custGeom>
          <a:blipFill>
            <a:blip r:embed="rId2" cstate="print"/>
            <a:srcRect/>
            <a:stretch>
              <a:fillRect l="-7744" t="28757" r="-7744" b="-248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859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8537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182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4260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202287" y="2818237"/>
            <a:ext cx="5787426" cy="442973"/>
          </a:xfrm>
        </p:spPr>
        <p:txBody>
          <a:bodyPr/>
          <a:lstStyle/>
          <a:p>
            <a:r>
              <a:rPr lang="zh-CN" altLang="en-US" dirty="0" smtClean="0"/>
              <a:t>国有资产管理处</a:t>
            </a:r>
            <a:r>
              <a:rPr lang="en-US" altLang="zh-CN" dirty="0" smtClean="0"/>
              <a:t> </a:t>
            </a:r>
            <a:r>
              <a:rPr lang="zh-CN" altLang="en-US" dirty="0" smtClean="0"/>
              <a:t>李谋事</a:t>
            </a:r>
            <a:endParaRPr lang="en-US" altLang="zh-CN" dirty="0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202287" y="1583306"/>
            <a:ext cx="5787426" cy="1174750"/>
          </a:xfrm>
        </p:spPr>
        <p:txBody>
          <a:bodyPr/>
          <a:lstStyle/>
          <a:p>
            <a:r>
              <a:rPr lang="zh-CN" altLang="en-US" sz="2800" dirty="0" smtClean="0"/>
              <a:t>固定资产管理系统上线培训会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4639109" y="3776387"/>
            <a:ext cx="2913783" cy="248371"/>
          </a:xfrm>
        </p:spPr>
        <p:txBody>
          <a:bodyPr/>
          <a:lstStyle/>
          <a:p>
            <a:r>
              <a:rPr lang="zh-CN" altLang="en-US" dirty="0" smtClean="0"/>
              <a:t>行政楼二楼会议室</a:t>
            </a:r>
            <a:endParaRPr lang="en-US" altLang="zh-CN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4639109" y="4084939"/>
            <a:ext cx="2913783" cy="248371"/>
          </a:xfrm>
        </p:spPr>
        <p:txBody>
          <a:bodyPr/>
          <a:lstStyle/>
          <a:p>
            <a:r>
              <a:rPr lang="en-US" altLang="zh-CN" dirty="0" smtClean="0"/>
              <a:t>2021</a:t>
            </a:r>
            <a:r>
              <a:rPr lang="zh-CN" altLang="en-US" dirty="0" smtClean="0"/>
              <a:t>年</a:t>
            </a:r>
            <a:r>
              <a:rPr lang="en-US" altLang="zh-CN" dirty="0" smtClean="0"/>
              <a:t>3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22</a:t>
            </a:r>
            <a:r>
              <a:rPr lang="zh-CN" altLang="en-US" dirty="0" smtClean="0"/>
              <a:t>日</a:t>
            </a:r>
            <a:endParaRPr lang="en-US" altLang="en-US" dirty="0"/>
          </a:p>
        </p:txBody>
      </p:sp>
      <p:cxnSp>
        <p:nvCxnSpPr>
          <p:cNvPr id="62" name="直接连接符 61">
            <a:extLst>
              <a:ext uri="{FF2B5EF4-FFF2-40B4-BE49-F238E27FC236}">
                <a16:creationId xmlns="" xmlns:a16="http://schemas.microsoft.com/office/drawing/2014/main" id="{F2B89207-842B-4543-8439-B5BA11649F09}"/>
              </a:ext>
            </a:extLst>
          </p:cNvPr>
          <p:cNvCxnSpPr/>
          <p:nvPr/>
        </p:nvCxnSpPr>
        <p:spPr>
          <a:xfrm>
            <a:off x="3200400" y="3261210"/>
            <a:ext cx="579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4F9FC58F-9C75-4A99-AE72-3433E3C90246}"/>
              </a:ext>
            </a:extLst>
          </p:cNvPr>
          <p:cNvGrpSpPr/>
          <p:nvPr/>
        </p:nvGrpSpPr>
        <p:grpSpPr>
          <a:xfrm>
            <a:off x="4621203" y="5614209"/>
            <a:ext cx="3413664" cy="1252508"/>
            <a:chOff x="675908" y="693106"/>
            <a:chExt cx="9053516" cy="3321826"/>
          </a:xfrm>
        </p:grpSpPr>
        <p:sp>
          <p:nvSpPr>
            <p:cNvPr id="18" name="文本框 17">
              <a:extLst>
                <a:ext uri="{FF2B5EF4-FFF2-40B4-BE49-F238E27FC236}">
                  <a16:creationId xmlns="" xmlns:a16="http://schemas.microsoft.com/office/drawing/2014/main" id="{CBB88046-DA0C-4D62-ABE0-DF4F219BC41E}"/>
                </a:ext>
              </a:extLst>
            </p:cNvPr>
            <p:cNvSpPr txBox="1"/>
            <p:nvPr/>
          </p:nvSpPr>
          <p:spPr>
            <a:xfrm>
              <a:off x="675908" y="693106"/>
              <a:ext cx="2769328" cy="3321826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alpha val="34000"/>
                    </a:schemeClr>
                  </a:solidFill>
                  <a:latin typeface="Impact" panose="020B0806030902050204" pitchFamily="34" charset="0"/>
                </a:rPr>
                <a:t>2</a:t>
              </a:r>
              <a:endParaRPr lang="zh-CN" altLang="en-US" sz="9600" dirty="0">
                <a:solidFill>
                  <a:schemeClr val="tx2">
                    <a:alpha val="34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26D4D4DA-FA36-4DDE-8DFE-C3548A560484}"/>
                </a:ext>
              </a:extLst>
            </p:cNvPr>
            <p:cNvSpPr txBox="1"/>
            <p:nvPr/>
          </p:nvSpPr>
          <p:spPr>
            <a:xfrm>
              <a:off x="2770637" y="693106"/>
              <a:ext cx="2769328" cy="3321826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alpha val="34000"/>
                    </a:schemeClr>
                  </a:solidFill>
                  <a:latin typeface="Impact" panose="020B0806030902050204" pitchFamily="34" charset="0"/>
                </a:rPr>
                <a:t>0</a:t>
              </a:r>
              <a:endParaRPr lang="zh-CN" altLang="en-US" sz="9600" dirty="0">
                <a:solidFill>
                  <a:schemeClr val="tx2">
                    <a:alpha val="34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FF425B85-D13B-4D06-9EBD-A57DA15BAE62}"/>
                </a:ext>
              </a:extLst>
            </p:cNvPr>
            <p:cNvSpPr txBox="1"/>
            <p:nvPr/>
          </p:nvSpPr>
          <p:spPr>
            <a:xfrm>
              <a:off x="4865366" y="693106"/>
              <a:ext cx="2769328" cy="3321826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alpha val="34000"/>
                    </a:schemeClr>
                  </a:solidFill>
                  <a:latin typeface="Impact" panose="020B0806030902050204" pitchFamily="34" charset="0"/>
                </a:rPr>
                <a:t>1</a:t>
              </a:r>
              <a:endParaRPr lang="zh-CN" altLang="en-US" sz="9600" dirty="0">
                <a:solidFill>
                  <a:schemeClr val="tx2">
                    <a:alpha val="34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="" xmlns:a16="http://schemas.microsoft.com/office/drawing/2014/main" id="{98E90643-75C2-4D2E-844E-02C863EB4658}"/>
                </a:ext>
              </a:extLst>
            </p:cNvPr>
            <p:cNvSpPr txBox="1"/>
            <p:nvPr/>
          </p:nvSpPr>
          <p:spPr>
            <a:xfrm>
              <a:off x="6960096" y="693106"/>
              <a:ext cx="2769328" cy="3321826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alpha val="34000"/>
                    </a:schemeClr>
                  </a:solidFill>
                  <a:latin typeface="Impact" panose="020B0806030902050204" pitchFamily="34" charset="0"/>
                </a:rPr>
                <a:t>8</a:t>
              </a:r>
              <a:endParaRPr lang="zh-CN" altLang="en-US" sz="9600" dirty="0">
                <a:solidFill>
                  <a:schemeClr val="tx2">
                    <a:alpha val="34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71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šlídê">
            <a:extLst>
              <a:ext uri="{FF2B5EF4-FFF2-40B4-BE49-F238E27FC236}">
                <a16:creationId xmlns:a16="http://schemas.microsoft.com/office/drawing/2014/main" xmlns="" id="{5A492455-7B18-490C-8DC7-457A0F3828FE}"/>
              </a:ext>
            </a:extLst>
          </p:cNvPr>
          <p:cNvSpPr/>
          <p:nvPr/>
        </p:nvSpPr>
        <p:spPr>
          <a:xfrm rot="5400000" flipV="1">
            <a:off x="4134419" y="3314641"/>
            <a:ext cx="168231" cy="130727"/>
          </a:xfrm>
          <a:prstGeom prst="ellips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BCD3E71F-D8D2-4B55-8BBB-88A1FB279935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2503662" y="3379622"/>
            <a:ext cx="1649509" cy="382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ïṩlïḍê">
            <a:extLst>
              <a:ext uri="{FF2B5EF4-FFF2-40B4-BE49-F238E27FC236}">
                <a16:creationId xmlns:a16="http://schemas.microsoft.com/office/drawing/2014/main" xmlns="" id="{959308A6-DA64-40EA-82CC-5829F4B36A0C}"/>
              </a:ext>
            </a:extLst>
          </p:cNvPr>
          <p:cNvSpPr/>
          <p:nvPr/>
        </p:nvSpPr>
        <p:spPr>
          <a:xfrm rot="16200000">
            <a:off x="1582400" y="2984309"/>
            <a:ext cx="1018432" cy="79139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íSlíḋê">
            <a:extLst>
              <a:ext uri="{FF2B5EF4-FFF2-40B4-BE49-F238E27FC236}">
                <a16:creationId xmlns:a16="http://schemas.microsoft.com/office/drawing/2014/main" xmlns="" id="{CBF22FDB-6661-49B0-9A53-EF7747C93EE5}"/>
              </a:ext>
            </a:extLst>
          </p:cNvPr>
          <p:cNvSpPr/>
          <p:nvPr/>
        </p:nvSpPr>
        <p:spPr>
          <a:xfrm rot="10800000" flipV="1">
            <a:off x="1745663" y="2934440"/>
            <a:ext cx="692468" cy="89112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6E52226D-84E5-49BE-A1AA-2AE59067F256}"/>
              </a:ext>
            </a:extLst>
          </p:cNvPr>
          <p:cNvCxnSpPr>
            <a:stCxn id="15" idx="0"/>
          </p:cNvCxnSpPr>
          <p:nvPr/>
        </p:nvCxnSpPr>
        <p:spPr>
          <a:xfrm rot="16200000" flipV="1">
            <a:off x="5993487" y="2554676"/>
            <a:ext cx="382" cy="1649509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ïṧlíďe">
            <a:extLst>
              <a:ext uri="{FF2B5EF4-FFF2-40B4-BE49-F238E27FC236}">
                <a16:creationId xmlns:a16="http://schemas.microsoft.com/office/drawing/2014/main" xmlns="" id="{8ED17E26-9EBE-4FC2-9784-E20151837FC7}"/>
              </a:ext>
            </a:extLst>
          </p:cNvPr>
          <p:cNvSpPr/>
          <p:nvPr/>
        </p:nvSpPr>
        <p:spPr>
          <a:xfrm rot="16200000">
            <a:off x="4247661" y="2983925"/>
            <a:ext cx="1018432" cy="79139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ísľide">
            <a:extLst>
              <a:ext uri="{FF2B5EF4-FFF2-40B4-BE49-F238E27FC236}">
                <a16:creationId xmlns:a16="http://schemas.microsoft.com/office/drawing/2014/main" xmlns="" id="{9DB9B347-0DE7-4E04-AEB0-1409E12F54DB}"/>
              </a:ext>
            </a:extLst>
          </p:cNvPr>
          <p:cNvSpPr/>
          <p:nvPr/>
        </p:nvSpPr>
        <p:spPr>
          <a:xfrm rot="10800000" flipV="1">
            <a:off x="4410925" y="2934058"/>
            <a:ext cx="692468" cy="89112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 smtClean="0">
                <a:solidFill>
                  <a:srgbClr val="FFFFFF"/>
                </a:solidFill>
              </a:rPr>
              <a:t>2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3CFDA9E6-6877-4D66-979C-DCCE08A2AAE2}"/>
              </a:ext>
            </a:extLst>
          </p:cNvPr>
          <p:cNvCxnSpPr>
            <a:stCxn id="16" idx="0"/>
          </p:cNvCxnSpPr>
          <p:nvPr/>
        </p:nvCxnSpPr>
        <p:spPr>
          <a:xfrm rot="16200000" flipV="1">
            <a:off x="8658750" y="2554674"/>
            <a:ext cx="382" cy="1649509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ïṥḻídê">
            <a:extLst>
              <a:ext uri="{FF2B5EF4-FFF2-40B4-BE49-F238E27FC236}">
                <a16:creationId xmlns:a16="http://schemas.microsoft.com/office/drawing/2014/main" xmlns="" id="{64D856C0-4C6C-4DFC-B29D-948BDB62F988}"/>
              </a:ext>
            </a:extLst>
          </p:cNvPr>
          <p:cNvSpPr/>
          <p:nvPr/>
        </p:nvSpPr>
        <p:spPr>
          <a:xfrm rot="16200000">
            <a:off x="6912925" y="2983924"/>
            <a:ext cx="1018432" cy="79139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işḷïḓè">
            <a:extLst>
              <a:ext uri="{FF2B5EF4-FFF2-40B4-BE49-F238E27FC236}">
                <a16:creationId xmlns:a16="http://schemas.microsoft.com/office/drawing/2014/main" xmlns="" id="{59607443-6C23-4F86-ADCA-8C6B110690C3}"/>
              </a:ext>
            </a:extLst>
          </p:cNvPr>
          <p:cNvSpPr/>
          <p:nvPr/>
        </p:nvSpPr>
        <p:spPr>
          <a:xfrm rot="10800000" flipV="1">
            <a:off x="7076188" y="2934057"/>
            <a:ext cx="692468" cy="891127"/>
          </a:xfrm>
          <a:prstGeom prst="ellipse">
            <a:avLst/>
          </a:prstGeom>
          <a:solidFill>
            <a:srgbClr val="D6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 smtClean="0">
                <a:solidFill>
                  <a:srgbClr val="FFFFFF"/>
                </a:solidFill>
              </a:rPr>
              <a:t>3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íSļíḋê">
            <a:extLst>
              <a:ext uri="{FF2B5EF4-FFF2-40B4-BE49-F238E27FC236}">
                <a16:creationId xmlns:a16="http://schemas.microsoft.com/office/drawing/2014/main" xmlns="" id="{DBBFEF93-0523-4A2D-87A0-7EB3C9D60D98}"/>
              </a:ext>
            </a:extLst>
          </p:cNvPr>
          <p:cNvSpPr/>
          <p:nvPr/>
        </p:nvSpPr>
        <p:spPr>
          <a:xfrm rot="16200000">
            <a:off x="9578186" y="2983924"/>
            <a:ext cx="1018432" cy="79139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íśľîḋé">
            <a:extLst>
              <a:ext uri="{FF2B5EF4-FFF2-40B4-BE49-F238E27FC236}">
                <a16:creationId xmlns:a16="http://schemas.microsoft.com/office/drawing/2014/main" xmlns="" id="{2314B120-5D7D-44C1-9087-2EF10A76DED0}"/>
              </a:ext>
            </a:extLst>
          </p:cNvPr>
          <p:cNvSpPr/>
          <p:nvPr/>
        </p:nvSpPr>
        <p:spPr>
          <a:xfrm rot="10800000" flipV="1">
            <a:off x="9741451" y="2934056"/>
            <a:ext cx="692468" cy="891127"/>
          </a:xfrm>
          <a:prstGeom prst="ellipse">
            <a:avLst/>
          </a:prstGeom>
          <a:solidFill>
            <a:srgbClr val="DF2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 smtClean="0">
                <a:solidFill>
                  <a:srgbClr val="FFFFFF"/>
                </a:solidFill>
              </a:rPr>
              <a:t>4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î$ḻide">
            <a:extLst>
              <a:ext uri="{FF2B5EF4-FFF2-40B4-BE49-F238E27FC236}">
                <a16:creationId xmlns:a16="http://schemas.microsoft.com/office/drawing/2014/main" xmlns="" id="{CD18B19B-A581-404D-877D-3D66DB9915E8}"/>
              </a:ext>
            </a:extLst>
          </p:cNvPr>
          <p:cNvSpPr/>
          <p:nvPr/>
        </p:nvSpPr>
        <p:spPr>
          <a:xfrm rot="16200000">
            <a:off x="6799680" y="3314258"/>
            <a:ext cx="168231" cy="130727"/>
          </a:xfrm>
          <a:prstGeom prst="ellips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íṣľídê">
            <a:extLst>
              <a:ext uri="{FF2B5EF4-FFF2-40B4-BE49-F238E27FC236}">
                <a16:creationId xmlns:a16="http://schemas.microsoft.com/office/drawing/2014/main" xmlns="" id="{90953404-4CFE-4F9B-8533-E65182BC3B64}"/>
              </a:ext>
            </a:extLst>
          </p:cNvPr>
          <p:cNvSpPr/>
          <p:nvPr/>
        </p:nvSpPr>
        <p:spPr>
          <a:xfrm rot="16200000">
            <a:off x="9464944" y="3314257"/>
            <a:ext cx="168231" cy="130727"/>
          </a:xfrm>
          <a:prstGeom prst="ellips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17" name="iṧḻîḓé">
            <a:extLst>
              <a:ext uri="{FF2B5EF4-FFF2-40B4-BE49-F238E27FC236}">
                <a16:creationId xmlns:a16="http://schemas.microsoft.com/office/drawing/2014/main" xmlns="" id="{1A45D84D-A07D-448C-AD57-FA9924BC9250}"/>
              </a:ext>
            </a:extLst>
          </p:cNvPr>
          <p:cNvGrpSpPr/>
          <p:nvPr/>
        </p:nvGrpSpPr>
        <p:grpSpPr>
          <a:xfrm>
            <a:off x="663292" y="4255930"/>
            <a:ext cx="2856646" cy="1790306"/>
            <a:chOff x="1137914" y="4323816"/>
            <a:chExt cx="2687394" cy="1308761"/>
          </a:xfrm>
        </p:grpSpPr>
        <p:sp>
          <p:nvSpPr>
            <p:cNvPr id="27" name="ïşḻíde">
              <a:extLst>
                <a:ext uri="{FF2B5EF4-FFF2-40B4-BE49-F238E27FC236}">
                  <a16:creationId xmlns:a16="http://schemas.microsoft.com/office/drawing/2014/main" xmlns="" id="{1A4F3599-7255-455D-B5A4-3EF1F985618F}"/>
                </a:ext>
              </a:extLst>
            </p:cNvPr>
            <p:cNvSpPr txBox="1"/>
            <p:nvPr/>
          </p:nvSpPr>
          <p:spPr bwMode="auto">
            <a:xfrm>
              <a:off x="1137914" y="4323816"/>
              <a:ext cx="26873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 smtClean="0">
                  <a:solidFill>
                    <a:srgbClr val="000000"/>
                  </a:solidFill>
                </a:rPr>
                <a:t>继续等待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iS1ïďê">
              <a:extLst>
                <a:ext uri="{FF2B5EF4-FFF2-40B4-BE49-F238E27FC236}">
                  <a16:creationId xmlns:a16="http://schemas.microsoft.com/office/drawing/2014/main" xmlns="" id="{8FAC57B9-611E-491C-B8F6-6AC41B54C23D}"/>
                </a:ext>
              </a:extLst>
            </p:cNvPr>
            <p:cNvSpPr/>
            <p:nvPr/>
          </p:nvSpPr>
          <p:spPr bwMode="auto">
            <a:xfrm>
              <a:off x="1137914" y="4765622"/>
              <a:ext cx="2687394" cy="86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7</a:t>
              </a:r>
              <a:r>
                <a:rPr kumimoji="0" lang="zh-CN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个部门的三张表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îŝ1ïḍe">
            <a:extLst>
              <a:ext uri="{FF2B5EF4-FFF2-40B4-BE49-F238E27FC236}">
                <a16:creationId xmlns:a16="http://schemas.microsoft.com/office/drawing/2014/main" xmlns="" id="{4E1EBC29-A2F3-4E2E-A499-DBA4007FD31C}"/>
              </a:ext>
            </a:extLst>
          </p:cNvPr>
          <p:cNvGrpSpPr/>
          <p:nvPr/>
        </p:nvGrpSpPr>
        <p:grpSpPr>
          <a:xfrm>
            <a:off x="3328649" y="1119673"/>
            <a:ext cx="2856646" cy="1790306"/>
            <a:chOff x="1137914" y="4323816"/>
            <a:chExt cx="2687394" cy="1308761"/>
          </a:xfrm>
        </p:grpSpPr>
        <p:sp>
          <p:nvSpPr>
            <p:cNvPr id="25" name="íšḷîḓé">
              <a:extLst>
                <a:ext uri="{FF2B5EF4-FFF2-40B4-BE49-F238E27FC236}">
                  <a16:creationId xmlns:a16="http://schemas.microsoft.com/office/drawing/2014/main" xmlns="" id="{8516BD99-5BE8-4A43-8BBF-05D1B2EE2D8E}"/>
                </a:ext>
              </a:extLst>
            </p:cNvPr>
            <p:cNvSpPr txBox="1"/>
            <p:nvPr/>
          </p:nvSpPr>
          <p:spPr bwMode="auto">
            <a:xfrm>
              <a:off x="1137914" y="4323816"/>
              <a:ext cx="26873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 smtClean="0">
                  <a:solidFill>
                    <a:srgbClr val="000000"/>
                  </a:solidFill>
                </a:rPr>
                <a:t>整理盘亏、盘盈数据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îṡlíďê">
              <a:extLst>
                <a:ext uri="{FF2B5EF4-FFF2-40B4-BE49-F238E27FC236}">
                  <a16:creationId xmlns:a16="http://schemas.microsoft.com/office/drawing/2014/main" xmlns="" id="{D6BD643B-5DF4-483A-A9E7-5C17506024B5}"/>
                </a:ext>
              </a:extLst>
            </p:cNvPr>
            <p:cNvSpPr/>
            <p:nvPr/>
          </p:nvSpPr>
          <p:spPr bwMode="auto">
            <a:xfrm>
              <a:off x="1137914" y="4765622"/>
              <a:ext cx="2687394" cy="86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" b="1" dirty="0" smtClean="0">
                  <a:solidFill>
                    <a:srgbClr val="FF0000"/>
                  </a:solidFill>
                </a:rPr>
                <a:t>盘盈数据要求一并导入系统中，要求：</a:t>
              </a:r>
              <a:endParaRPr lang="en-US" altLang="zh-CN" sz="1000" b="1" dirty="0" smtClean="0">
                <a:solidFill>
                  <a:srgbClr val="FF0000"/>
                </a:solidFill>
              </a:endParaRPr>
            </a:p>
            <a:p>
              <a:pPr marL="0" marR="0" lvl="0" indent="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1.</a:t>
              </a:r>
              <a:r>
                <a:rPr kumimoji="0" lang="zh-CN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除了编号为空，其他数据要求与盘实数据一样；</a:t>
              </a:r>
              <a:endPara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  <a:p>
              <a:pPr marL="0" marR="0" lvl="0" indent="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00" b="1" dirty="0" smtClean="0">
                  <a:solidFill>
                    <a:srgbClr val="FF0000"/>
                  </a:solidFill>
                </a:rPr>
                <a:t>2.</a:t>
              </a:r>
              <a:r>
                <a:rPr lang="zh-CN" altLang="en-US" sz="1000" b="1" dirty="0" smtClean="0">
                  <a:solidFill>
                    <a:srgbClr val="FF0000"/>
                  </a:solidFill>
                </a:rPr>
                <a:t>提供足够详细的支撑信息：“规格”“型号”“品牌”“生产日期”“实物照片”等；</a:t>
              </a:r>
              <a:endParaRPr lang="en-US" altLang="zh-CN" sz="1000" b="1" dirty="0" smtClean="0">
                <a:solidFill>
                  <a:srgbClr val="FF0000"/>
                </a:solidFill>
              </a:endParaRPr>
            </a:p>
            <a:p>
              <a:pPr marL="0" marR="0" lvl="0" indent="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3.</a:t>
              </a:r>
              <a:r>
                <a:rPr kumimoji="0" lang="zh-CN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补充完善后，一并连同</a:t>
              </a:r>
              <a:r>
                <a:rPr kumimoji="0" lang="en-US" altLang="zh-CN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7</a:t>
              </a:r>
              <a:r>
                <a:rPr kumimoji="0" lang="zh-CN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个部门一起导入</a:t>
              </a:r>
              <a:endPara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íṡḷiďê">
            <a:extLst>
              <a:ext uri="{FF2B5EF4-FFF2-40B4-BE49-F238E27FC236}">
                <a16:creationId xmlns:a16="http://schemas.microsoft.com/office/drawing/2014/main" xmlns="" id="{B2CE5BB2-7F6F-4D20-9FD7-EC8208A97583}"/>
              </a:ext>
            </a:extLst>
          </p:cNvPr>
          <p:cNvGrpSpPr/>
          <p:nvPr/>
        </p:nvGrpSpPr>
        <p:grpSpPr>
          <a:xfrm>
            <a:off x="8659362" y="1119673"/>
            <a:ext cx="2856646" cy="1790306"/>
            <a:chOff x="1137914" y="4323816"/>
            <a:chExt cx="2687394" cy="1308761"/>
          </a:xfrm>
        </p:grpSpPr>
        <p:sp>
          <p:nvSpPr>
            <p:cNvPr id="23" name="ïşḷîḋe">
              <a:extLst>
                <a:ext uri="{FF2B5EF4-FFF2-40B4-BE49-F238E27FC236}">
                  <a16:creationId xmlns:a16="http://schemas.microsoft.com/office/drawing/2014/main" xmlns="" id="{4BB30CF5-AC58-41C7-A4A8-2C1B40F9F880}"/>
                </a:ext>
              </a:extLst>
            </p:cNvPr>
            <p:cNvSpPr txBox="1"/>
            <p:nvPr/>
          </p:nvSpPr>
          <p:spPr bwMode="auto">
            <a:xfrm>
              <a:off x="1137914" y="4323816"/>
              <a:ext cx="26873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noProof="0" dirty="0" smtClean="0">
                  <a:solidFill>
                    <a:srgbClr val="000000"/>
                  </a:solidFill>
                </a:rPr>
                <a:t>新系统及旧数据运行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ïs1îḍè">
              <a:extLst>
                <a:ext uri="{FF2B5EF4-FFF2-40B4-BE49-F238E27FC236}">
                  <a16:creationId xmlns:a16="http://schemas.microsoft.com/office/drawing/2014/main" xmlns="" id="{16E7A8C5-928D-4203-B5D3-7FFB2799794B}"/>
                </a:ext>
              </a:extLst>
            </p:cNvPr>
            <p:cNvSpPr/>
            <p:nvPr/>
          </p:nvSpPr>
          <p:spPr bwMode="auto">
            <a:xfrm>
              <a:off x="1137914" y="4765622"/>
              <a:ext cx="2687394" cy="86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lnSpc>
                  <a:spcPct val="150000"/>
                </a:lnSpc>
                <a:defRPr/>
              </a:pPr>
              <a:r>
                <a:rPr lang="en-US" altLang="zh-CN" sz="1100" b="1" dirty="0" smtClean="0">
                  <a:solidFill>
                    <a:srgbClr val="FF0000"/>
                  </a:solidFill>
                </a:rPr>
                <a:t>1.</a:t>
              </a:r>
              <a:r>
                <a:rPr lang="zh-CN" altLang="en-US" sz="1100" b="1" dirty="0" smtClean="0">
                  <a:solidFill>
                    <a:srgbClr val="FF0000"/>
                  </a:solidFill>
                </a:rPr>
                <a:t>新系统按照要求进行正常运行；</a:t>
              </a:r>
              <a:endParaRPr lang="en-US" altLang="zh-CN" sz="1100" b="1" dirty="0" smtClean="0">
                <a:solidFill>
                  <a:srgbClr val="FF0000"/>
                </a:solidFill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zh-CN" sz="1100" b="1" dirty="0" smtClean="0">
                  <a:solidFill>
                    <a:srgbClr val="FF0000"/>
                  </a:solidFill>
                </a:rPr>
                <a:t>2.</a:t>
              </a:r>
              <a:r>
                <a:rPr lang="zh-CN" altLang="en-US" sz="1100" b="1" dirty="0" smtClean="0">
                  <a:solidFill>
                    <a:srgbClr val="FF0000"/>
                  </a:solidFill>
                </a:rPr>
                <a:t>旧数据在新系统中处理：</a:t>
              </a:r>
              <a:endParaRPr lang="en-US" altLang="zh-CN" sz="1100" b="1" dirty="0" smtClean="0">
                <a:solidFill>
                  <a:srgbClr val="FF0000"/>
                </a:solidFill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zh-CN" sz="1100" b="1" dirty="0" smtClean="0">
                  <a:solidFill>
                    <a:srgbClr val="FF0000"/>
                  </a:solidFill>
                </a:rPr>
                <a:t>1</a:t>
              </a:r>
              <a:r>
                <a:rPr lang="zh-CN" altLang="en-US" sz="1100" b="1" dirty="0" smtClean="0">
                  <a:solidFill>
                    <a:srgbClr val="FF0000"/>
                  </a:solidFill>
                </a:rPr>
                <a:t>）尚未完成报废的在系统中提交报废处理；</a:t>
              </a:r>
              <a:endParaRPr lang="en-US" altLang="zh-CN" sz="1100" b="1" dirty="0" smtClean="0">
                <a:solidFill>
                  <a:srgbClr val="FF0000"/>
                </a:solidFill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zh-CN" sz="1100" b="1" dirty="0" smtClean="0">
                  <a:solidFill>
                    <a:srgbClr val="FF0000"/>
                  </a:solidFill>
                </a:rPr>
                <a:t>2</a:t>
              </a:r>
              <a:r>
                <a:rPr lang="zh-CN" altLang="en-US" sz="1100" b="1" dirty="0" smtClean="0">
                  <a:solidFill>
                    <a:srgbClr val="FF0000"/>
                  </a:solidFill>
                </a:rPr>
                <a:t>）尚未完成调拨的在系统中提交调拨处理；</a:t>
              </a:r>
              <a:endParaRPr lang="en-US" altLang="zh-CN" sz="1100" b="1" dirty="0" smtClean="0">
                <a:solidFill>
                  <a:srgbClr val="FF0000"/>
                </a:solidFill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zh-CN" sz="1100" b="1" dirty="0" smtClean="0">
                  <a:solidFill>
                    <a:srgbClr val="FF0000"/>
                  </a:solidFill>
                </a:rPr>
                <a:t>3</a:t>
              </a:r>
              <a:r>
                <a:rPr lang="zh-CN" altLang="en-US" sz="1100" b="1" dirty="0" smtClean="0">
                  <a:solidFill>
                    <a:srgbClr val="FF0000"/>
                  </a:solidFill>
                </a:rPr>
                <a:t>）</a:t>
              </a:r>
              <a:r>
                <a:rPr lang="en-US" altLang="zh-CN" sz="1100" b="1" dirty="0" smtClean="0">
                  <a:solidFill>
                    <a:srgbClr val="FF0000"/>
                  </a:solidFill>
                </a:rPr>
                <a:t>……</a:t>
              </a:r>
              <a:endParaRPr lang="en-US" altLang="zh-CN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ïS1iḍè">
            <a:extLst>
              <a:ext uri="{FF2B5EF4-FFF2-40B4-BE49-F238E27FC236}">
                <a16:creationId xmlns:a16="http://schemas.microsoft.com/office/drawing/2014/main" xmlns="" id="{14AB8B86-4DBA-47C3-A668-CB934F241D75}"/>
              </a:ext>
            </a:extLst>
          </p:cNvPr>
          <p:cNvSpPr txBox="1"/>
          <p:nvPr/>
        </p:nvSpPr>
        <p:spPr bwMode="auto">
          <a:xfrm>
            <a:off x="6531428" y="4255930"/>
            <a:ext cx="2052735" cy="6043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>
            <a:normAutofit fontScale="92500"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 smtClean="0">
                <a:solidFill>
                  <a:srgbClr val="000000"/>
                </a:solidFill>
              </a:rPr>
              <a:t>出具资产清查</a:t>
            </a:r>
            <a:endParaRPr lang="en-US" altLang="zh-CN" sz="2000" b="1" dirty="0" smtClean="0">
              <a:solidFill>
                <a:srgbClr val="000000"/>
              </a:solidFill>
            </a:endParaRP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 smtClean="0">
                <a:solidFill>
                  <a:srgbClr val="000000"/>
                </a:solidFill>
              </a:rPr>
              <a:t>报   告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6447" y="65975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后续清查工作安排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46" y="4898085"/>
            <a:ext cx="67913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组合 31"/>
          <p:cNvGrpSpPr/>
          <p:nvPr/>
        </p:nvGrpSpPr>
        <p:grpSpPr>
          <a:xfrm>
            <a:off x="6456785" y="1446245"/>
            <a:ext cx="2155370" cy="1138335"/>
            <a:chOff x="6456785" y="1446245"/>
            <a:chExt cx="2155370" cy="1138335"/>
          </a:xfrm>
        </p:grpSpPr>
        <p:sp>
          <p:nvSpPr>
            <p:cNvPr id="30" name="圆角矩形标注 29"/>
            <p:cNvSpPr/>
            <p:nvPr/>
          </p:nvSpPr>
          <p:spPr>
            <a:xfrm>
              <a:off x="6456785" y="1446245"/>
              <a:ext cx="2155370" cy="1138335"/>
            </a:xfrm>
            <a:prstGeom prst="wedgeRoundRectCallout">
              <a:avLst>
                <a:gd name="adj1" fmla="val 52076"/>
                <a:gd name="adj2" fmla="val 113320"/>
                <a:gd name="adj3" fmla="val 16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31428" y="1716834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张贴旧数据新条码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28472" y="2854118"/>
            <a:ext cx="4970295" cy="656792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zh-CN" altLang="zh-CN" dirty="0" smtClean="0"/>
              <a:t>固定资产管理系统操作规范应用培训</a:t>
            </a:r>
            <a:endParaRPr lang="en-US" altLang="zh-CN" dirty="0"/>
          </a:p>
        </p:txBody>
      </p:sp>
      <p:cxnSp>
        <p:nvCxnSpPr>
          <p:cNvPr id="44" name="直接连接符 43">
            <a:extLst>
              <a:ext uri="{FF2B5EF4-FFF2-40B4-BE49-F238E27FC236}">
                <a16:creationId xmlns="" xmlns:a16="http://schemas.microsoft.com/office/drawing/2014/main" id="{55200430-2ECD-48E4-86E8-F9AAAD8E1D02}"/>
              </a:ext>
            </a:extLst>
          </p:cNvPr>
          <p:cNvCxnSpPr/>
          <p:nvPr/>
        </p:nvCxnSpPr>
        <p:spPr>
          <a:xfrm>
            <a:off x="3527137" y="2854118"/>
            <a:ext cx="5137727" cy="0"/>
          </a:xfrm>
          <a:prstGeom prst="line">
            <a:avLst/>
          </a:prstGeom>
          <a:ln>
            <a:solidFill>
              <a:srgbClr val="D6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5584241" y="182463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/02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2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5743FFA-479D-42E0-9D9E-6CB196EE1F8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42D9EAF-4D8F-4E4A-8F76-44A05C0B43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12</a:t>
            </a:fld>
            <a:endParaRPr lang="zh-CN" altLang="en-US"/>
          </a:p>
        </p:txBody>
      </p:sp>
      <p:grpSp>
        <p:nvGrpSpPr>
          <p:cNvPr id="5" name="2bd300dd-353a-4513-967f-2b889c5d2d7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7D4A0822-42C8-4E6B-BE5C-6530DC171A9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100" y="1125538"/>
            <a:ext cx="9456648" cy="5018087"/>
            <a:chOff x="673100" y="1125538"/>
            <a:chExt cx="9456648" cy="5018087"/>
          </a:xfrm>
        </p:grpSpPr>
        <p:grpSp>
          <p:nvGrpSpPr>
            <p:cNvPr id="6" name="ïs1îḑé">
              <a:extLst>
                <a:ext uri="{FF2B5EF4-FFF2-40B4-BE49-F238E27FC236}">
                  <a16:creationId xmlns="" xmlns:a16="http://schemas.microsoft.com/office/drawing/2014/main" id="{896A5F82-D5E0-4D99-B0FF-1FFE01F09800}"/>
                </a:ext>
              </a:extLst>
            </p:cNvPr>
            <p:cNvGrpSpPr/>
            <p:nvPr/>
          </p:nvGrpSpPr>
          <p:grpSpPr>
            <a:xfrm>
              <a:off x="673100" y="1868189"/>
              <a:ext cx="2366074" cy="3374305"/>
              <a:chOff x="675101" y="1823278"/>
              <a:chExt cx="2366074" cy="3374305"/>
            </a:xfrm>
          </p:grpSpPr>
          <p:grpSp>
            <p:nvGrpSpPr>
              <p:cNvPr id="46" name="îşļîḑé">
                <a:extLst>
                  <a:ext uri="{FF2B5EF4-FFF2-40B4-BE49-F238E27FC236}">
                    <a16:creationId xmlns="" xmlns:a16="http://schemas.microsoft.com/office/drawing/2014/main" id="{EFEFFFE3-DDFB-40A2-81C2-00679874ACE6}"/>
                  </a:ext>
                </a:extLst>
              </p:cNvPr>
              <p:cNvGrpSpPr/>
              <p:nvPr/>
            </p:nvGrpSpPr>
            <p:grpSpPr>
              <a:xfrm>
                <a:off x="827699" y="1823278"/>
                <a:ext cx="2060878" cy="2121801"/>
                <a:chOff x="864965" y="1823278"/>
                <a:chExt cx="2060878" cy="2121801"/>
              </a:xfrm>
            </p:grpSpPr>
            <p:sp>
              <p:nvSpPr>
                <p:cNvPr id="50" name="iṩliḑé">
                  <a:extLst>
                    <a:ext uri="{FF2B5EF4-FFF2-40B4-BE49-F238E27FC236}">
                      <a16:creationId xmlns="" xmlns:a16="http://schemas.microsoft.com/office/drawing/2014/main" id="{EDB6F857-3C21-4100-B7B7-001D6F15EFB6}"/>
                    </a:ext>
                  </a:extLst>
                </p:cNvPr>
                <p:cNvSpPr/>
                <p:nvPr/>
              </p:nvSpPr>
              <p:spPr bwMode="auto">
                <a:xfrm>
                  <a:off x="864965" y="1885940"/>
                  <a:ext cx="2060878" cy="205913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ï$1ïḋê">
                  <a:extLst>
                    <a:ext uri="{FF2B5EF4-FFF2-40B4-BE49-F238E27FC236}">
                      <a16:creationId xmlns="" xmlns:a16="http://schemas.microsoft.com/office/drawing/2014/main" id="{40F045C5-CB0B-4627-B48E-9931E553D6E5}"/>
                    </a:ext>
                  </a:extLst>
                </p:cNvPr>
                <p:cNvSpPr/>
                <p:nvPr/>
              </p:nvSpPr>
              <p:spPr bwMode="auto">
                <a:xfrm>
                  <a:off x="1462864" y="3449876"/>
                  <a:ext cx="1312417" cy="495203"/>
                </a:xfrm>
                <a:custGeom>
                  <a:avLst/>
                  <a:gdLst>
                    <a:gd name="T0" fmla="*/ 238 w 725"/>
                    <a:gd name="T1" fmla="*/ 274 h 274"/>
                    <a:gd name="T2" fmla="*/ 725 w 725"/>
                    <a:gd name="T3" fmla="*/ 0 h 274"/>
                    <a:gd name="T4" fmla="*/ 239 w 725"/>
                    <a:gd name="T5" fmla="*/ 140 h 274"/>
                    <a:gd name="T6" fmla="*/ 0 w 725"/>
                    <a:gd name="T7" fmla="*/ 221 h 274"/>
                    <a:gd name="T8" fmla="*/ 238 w 725"/>
                    <a:gd name="T9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5" h="274">
                      <a:moveTo>
                        <a:pt x="238" y="274"/>
                      </a:moveTo>
                      <a:cubicBezTo>
                        <a:pt x="444" y="274"/>
                        <a:pt x="625" y="164"/>
                        <a:pt x="725" y="0"/>
                      </a:cubicBezTo>
                      <a:cubicBezTo>
                        <a:pt x="715" y="7"/>
                        <a:pt x="560" y="163"/>
                        <a:pt x="239" y="140"/>
                      </a:cubicBezTo>
                      <a:cubicBezTo>
                        <a:pt x="76" y="128"/>
                        <a:pt x="18" y="174"/>
                        <a:pt x="0" y="221"/>
                      </a:cubicBezTo>
                      <a:cubicBezTo>
                        <a:pt x="72" y="255"/>
                        <a:pt x="153" y="274"/>
                        <a:pt x="238" y="274"/>
                      </a:cubicBezTo>
                      <a:close/>
                    </a:path>
                  </a:pathLst>
                </a:cu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î$ḷîḓe">
                  <a:extLst>
                    <a:ext uri="{FF2B5EF4-FFF2-40B4-BE49-F238E27FC236}">
                      <a16:creationId xmlns="" xmlns:a16="http://schemas.microsoft.com/office/drawing/2014/main" id="{28BFC9D0-4B6F-4EB5-A6A0-82B716E0F118}"/>
                    </a:ext>
                  </a:extLst>
                </p:cNvPr>
                <p:cNvSpPr/>
                <p:nvPr/>
              </p:nvSpPr>
              <p:spPr bwMode="auto">
                <a:xfrm>
                  <a:off x="876279" y="3065202"/>
                  <a:ext cx="1910316" cy="838103"/>
                </a:xfrm>
                <a:custGeom>
                  <a:avLst/>
                  <a:gdLst>
                    <a:gd name="T0" fmla="*/ 1055 w 1055"/>
                    <a:gd name="T1" fmla="*/ 204 h 464"/>
                    <a:gd name="T2" fmla="*/ 585 w 1055"/>
                    <a:gd name="T3" fmla="*/ 352 h 464"/>
                    <a:gd name="T4" fmla="*/ 100 w 1055"/>
                    <a:gd name="T5" fmla="*/ 159 h 464"/>
                    <a:gd name="T6" fmla="*/ 0 w 1055"/>
                    <a:gd name="T7" fmla="*/ 0 h 464"/>
                    <a:gd name="T8" fmla="*/ 402 w 1055"/>
                    <a:gd name="T9" fmla="*/ 464 h 464"/>
                    <a:gd name="T10" fmla="*/ 585 w 1055"/>
                    <a:gd name="T11" fmla="*/ 355 h 464"/>
                    <a:gd name="T12" fmla="*/ 620 w 1055"/>
                    <a:gd name="T13" fmla="*/ 356 h 464"/>
                    <a:gd name="T14" fmla="*/ 1049 w 1055"/>
                    <a:gd name="T15" fmla="*/ 213 h 464"/>
                    <a:gd name="T16" fmla="*/ 1055 w 1055"/>
                    <a:gd name="T17" fmla="*/ 204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5" h="464">
                      <a:moveTo>
                        <a:pt x="1055" y="204"/>
                      </a:moveTo>
                      <a:cubicBezTo>
                        <a:pt x="939" y="309"/>
                        <a:pt x="781" y="359"/>
                        <a:pt x="585" y="352"/>
                      </a:cubicBezTo>
                      <a:cubicBezTo>
                        <a:pt x="325" y="343"/>
                        <a:pt x="178" y="242"/>
                        <a:pt x="100" y="159"/>
                      </a:cubicBezTo>
                      <a:cubicBezTo>
                        <a:pt x="43" y="98"/>
                        <a:pt x="13" y="35"/>
                        <a:pt x="0" y="0"/>
                      </a:cubicBezTo>
                      <a:cubicBezTo>
                        <a:pt x="32" y="222"/>
                        <a:pt x="192" y="402"/>
                        <a:pt x="402" y="464"/>
                      </a:cubicBezTo>
                      <a:cubicBezTo>
                        <a:pt x="457" y="418"/>
                        <a:pt x="516" y="353"/>
                        <a:pt x="585" y="355"/>
                      </a:cubicBezTo>
                      <a:cubicBezTo>
                        <a:pt x="597" y="356"/>
                        <a:pt x="608" y="356"/>
                        <a:pt x="620" y="356"/>
                      </a:cubicBezTo>
                      <a:cubicBezTo>
                        <a:pt x="796" y="356"/>
                        <a:pt x="941" y="308"/>
                        <a:pt x="1049" y="213"/>
                      </a:cubicBezTo>
                      <a:cubicBezTo>
                        <a:pt x="1051" y="210"/>
                        <a:pt x="1053" y="207"/>
                        <a:pt x="1055" y="204"/>
                      </a:cubicBez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i$lîḍè">
                  <a:extLst>
                    <a:ext uri="{FF2B5EF4-FFF2-40B4-BE49-F238E27FC236}">
                      <a16:creationId xmlns="" xmlns:a16="http://schemas.microsoft.com/office/drawing/2014/main" id="{5AAE605C-1884-4D2B-9A43-797A1AAD2F04}"/>
                    </a:ext>
                  </a:extLst>
                </p:cNvPr>
                <p:cNvSpPr/>
                <p:nvPr/>
              </p:nvSpPr>
              <p:spPr bwMode="auto">
                <a:xfrm>
                  <a:off x="883242" y="1823278"/>
                  <a:ext cx="916430" cy="2042603"/>
                </a:xfrm>
                <a:custGeom>
                  <a:avLst/>
                  <a:gdLst>
                    <a:gd name="T0" fmla="*/ 358 w 506"/>
                    <a:gd name="T1" fmla="*/ 75 h 1130"/>
                    <a:gd name="T2" fmla="*/ 358 w 506"/>
                    <a:gd name="T3" fmla="*/ 75 h 1130"/>
                    <a:gd name="T4" fmla="*/ 338 w 506"/>
                    <a:gd name="T5" fmla="*/ 52 h 1130"/>
                    <a:gd name="T6" fmla="*/ 358 w 506"/>
                    <a:gd name="T7" fmla="*/ 22 h 1130"/>
                    <a:gd name="T8" fmla="*/ 454 w 506"/>
                    <a:gd name="T9" fmla="*/ 45 h 1130"/>
                    <a:gd name="T10" fmla="*/ 470 w 506"/>
                    <a:gd name="T11" fmla="*/ 43 h 1130"/>
                    <a:gd name="T12" fmla="*/ 370 w 506"/>
                    <a:gd name="T13" fmla="*/ 5 h 1130"/>
                    <a:gd name="T14" fmla="*/ 311 w 506"/>
                    <a:gd name="T15" fmla="*/ 34 h 1130"/>
                    <a:gd name="T16" fmla="*/ 266 w 506"/>
                    <a:gd name="T17" fmla="*/ 52 h 1130"/>
                    <a:gd name="T18" fmla="*/ 266 w 506"/>
                    <a:gd name="T19" fmla="*/ 53 h 1130"/>
                    <a:gd name="T20" fmla="*/ 253 w 506"/>
                    <a:gd name="T21" fmla="*/ 52 h 1130"/>
                    <a:gd name="T22" fmla="*/ 0 w 506"/>
                    <a:gd name="T23" fmla="*/ 305 h 1130"/>
                    <a:gd name="T24" fmla="*/ 71 w 506"/>
                    <a:gd name="T25" fmla="*/ 481 h 1130"/>
                    <a:gd name="T26" fmla="*/ 71 w 506"/>
                    <a:gd name="T27" fmla="*/ 481 h 1130"/>
                    <a:gd name="T28" fmla="*/ 105 w 506"/>
                    <a:gd name="T29" fmla="*/ 561 h 1130"/>
                    <a:gd name="T30" fmla="*/ 105 w 506"/>
                    <a:gd name="T31" fmla="*/ 561 h 1130"/>
                    <a:gd name="T32" fmla="*/ 249 w 506"/>
                    <a:gd name="T33" fmla="*/ 1082 h 1130"/>
                    <a:gd name="T34" fmla="*/ 243 w 506"/>
                    <a:gd name="T35" fmla="*/ 1078 h 1130"/>
                    <a:gd name="T36" fmla="*/ 140 w 506"/>
                    <a:gd name="T37" fmla="*/ 601 h 1130"/>
                    <a:gd name="T38" fmla="*/ 204 w 506"/>
                    <a:gd name="T39" fmla="*/ 553 h 1130"/>
                    <a:gd name="T40" fmla="*/ 207 w 506"/>
                    <a:gd name="T41" fmla="*/ 554 h 1130"/>
                    <a:gd name="T42" fmla="*/ 211 w 506"/>
                    <a:gd name="T43" fmla="*/ 555 h 1130"/>
                    <a:gd name="T44" fmla="*/ 222 w 506"/>
                    <a:gd name="T45" fmla="*/ 556 h 1130"/>
                    <a:gd name="T46" fmla="*/ 253 w 506"/>
                    <a:gd name="T47" fmla="*/ 558 h 1130"/>
                    <a:gd name="T48" fmla="*/ 506 w 506"/>
                    <a:gd name="T49" fmla="*/ 305 h 1130"/>
                    <a:gd name="T50" fmla="*/ 358 w 506"/>
                    <a:gd name="T51" fmla="*/ 75 h 1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6" h="1130">
                      <a:moveTo>
                        <a:pt x="358" y="75"/>
                      </a:moveTo>
                      <a:cubicBezTo>
                        <a:pt x="358" y="75"/>
                        <a:pt x="358" y="75"/>
                        <a:pt x="358" y="75"/>
                      </a:cubicBezTo>
                      <a:cubicBezTo>
                        <a:pt x="344" y="69"/>
                        <a:pt x="339" y="60"/>
                        <a:pt x="338" y="52"/>
                      </a:cubicBezTo>
                      <a:cubicBezTo>
                        <a:pt x="337" y="41"/>
                        <a:pt x="347" y="26"/>
                        <a:pt x="358" y="22"/>
                      </a:cubicBezTo>
                      <a:cubicBezTo>
                        <a:pt x="417" y="1"/>
                        <a:pt x="454" y="45"/>
                        <a:pt x="454" y="45"/>
                      </a:cubicBezTo>
                      <a:cubicBezTo>
                        <a:pt x="470" y="43"/>
                        <a:pt x="470" y="43"/>
                        <a:pt x="470" y="43"/>
                      </a:cubicBezTo>
                      <a:cubicBezTo>
                        <a:pt x="439" y="6"/>
                        <a:pt x="401" y="0"/>
                        <a:pt x="370" y="5"/>
                      </a:cubicBezTo>
                      <a:cubicBezTo>
                        <a:pt x="348" y="8"/>
                        <a:pt x="328" y="19"/>
                        <a:pt x="311" y="34"/>
                      </a:cubicBezTo>
                      <a:cubicBezTo>
                        <a:pt x="286" y="56"/>
                        <a:pt x="266" y="52"/>
                        <a:pt x="266" y="52"/>
                      </a:cubicBezTo>
                      <a:cubicBezTo>
                        <a:pt x="266" y="53"/>
                        <a:pt x="266" y="53"/>
                        <a:pt x="266" y="53"/>
                      </a:cubicBezTo>
                      <a:cubicBezTo>
                        <a:pt x="261" y="52"/>
                        <a:pt x="257" y="52"/>
                        <a:pt x="253" y="52"/>
                      </a:cubicBezTo>
                      <a:cubicBezTo>
                        <a:pt x="113" y="52"/>
                        <a:pt x="0" y="165"/>
                        <a:pt x="0" y="305"/>
                      </a:cubicBezTo>
                      <a:cubicBezTo>
                        <a:pt x="0" y="374"/>
                        <a:pt x="27" y="436"/>
                        <a:pt x="71" y="481"/>
                      </a:cubicBezTo>
                      <a:cubicBezTo>
                        <a:pt x="71" y="481"/>
                        <a:pt x="71" y="481"/>
                        <a:pt x="71" y="481"/>
                      </a:cubicBezTo>
                      <a:cubicBezTo>
                        <a:pt x="111" y="521"/>
                        <a:pt x="105" y="561"/>
                        <a:pt x="105" y="561"/>
                      </a:cubicBezTo>
                      <a:cubicBezTo>
                        <a:pt x="105" y="561"/>
                        <a:pt x="105" y="561"/>
                        <a:pt x="105" y="561"/>
                      </a:cubicBezTo>
                      <a:cubicBezTo>
                        <a:pt x="76" y="769"/>
                        <a:pt x="52" y="1130"/>
                        <a:pt x="249" y="1082"/>
                      </a:cubicBezTo>
                      <a:cubicBezTo>
                        <a:pt x="243" y="1078"/>
                        <a:pt x="243" y="1078"/>
                        <a:pt x="243" y="1078"/>
                      </a:cubicBezTo>
                      <a:cubicBezTo>
                        <a:pt x="243" y="1078"/>
                        <a:pt x="65" y="1108"/>
                        <a:pt x="140" y="601"/>
                      </a:cubicBezTo>
                      <a:cubicBezTo>
                        <a:pt x="143" y="586"/>
                        <a:pt x="155" y="546"/>
                        <a:pt x="204" y="553"/>
                      </a:cubicBezTo>
                      <a:cubicBezTo>
                        <a:pt x="205" y="554"/>
                        <a:pt x="206" y="554"/>
                        <a:pt x="207" y="554"/>
                      </a:cubicBezTo>
                      <a:cubicBezTo>
                        <a:pt x="209" y="554"/>
                        <a:pt x="210" y="554"/>
                        <a:pt x="211" y="555"/>
                      </a:cubicBezTo>
                      <a:cubicBezTo>
                        <a:pt x="215" y="556"/>
                        <a:pt x="219" y="556"/>
                        <a:pt x="222" y="556"/>
                      </a:cubicBezTo>
                      <a:cubicBezTo>
                        <a:pt x="232" y="557"/>
                        <a:pt x="242" y="558"/>
                        <a:pt x="253" y="558"/>
                      </a:cubicBezTo>
                      <a:cubicBezTo>
                        <a:pt x="392" y="558"/>
                        <a:pt x="506" y="445"/>
                        <a:pt x="506" y="305"/>
                      </a:cubicBezTo>
                      <a:cubicBezTo>
                        <a:pt x="506" y="203"/>
                        <a:pt x="445" y="115"/>
                        <a:pt x="358" y="75"/>
                      </a:cubicBezTo>
                      <a:close/>
                    </a:path>
                  </a:pathLst>
                </a:cu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/>
                </a:p>
              </p:txBody>
            </p:sp>
            <p:sp>
              <p:nvSpPr>
                <p:cNvPr id="54" name="ísľïḓe">
                  <a:extLst>
                    <a:ext uri="{FF2B5EF4-FFF2-40B4-BE49-F238E27FC236}">
                      <a16:creationId xmlns="" xmlns:a16="http://schemas.microsoft.com/office/drawing/2014/main" id="{3F98495E-23BD-4EAE-9A8B-2618856A8071}"/>
                    </a:ext>
                  </a:extLst>
                </p:cNvPr>
                <p:cNvSpPr/>
                <p:nvPr/>
              </p:nvSpPr>
              <p:spPr bwMode="auto">
                <a:xfrm>
                  <a:off x="986671" y="2005836"/>
                  <a:ext cx="695666" cy="695666"/>
                </a:xfrm>
                <a:prstGeom prst="ellipse">
                  <a:avLst/>
                </a:prstGeom>
                <a:noFill/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anchor="ctr" anchorCtr="1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chemeClr val="bg1"/>
                      </a:solidFill>
                      <a:latin typeface="Impact" panose="020B0806030902050204" pitchFamily="34" charset="0"/>
                    </a:rPr>
                    <a:t>01</a:t>
                  </a:r>
                </a:p>
              </p:txBody>
            </p:sp>
            <p:sp>
              <p:nvSpPr>
                <p:cNvPr id="55" name="ïşľiďé">
                  <a:extLst>
                    <a:ext uri="{FF2B5EF4-FFF2-40B4-BE49-F238E27FC236}">
                      <a16:creationId xmlns="" xmlns:a16="http://schemas.microsoft.com/office/drawing/2014/main" id="{9594F4BF-D9BE-4A7A-B886-6CCF347D7410}"/>
                    </a:ext>
                  </a:extLst>
                </p:cNvPr>
                <p:cNvSpPr/>
                <p:nvPr/>
              </p:nvSpPr>
              <p:spPr>
                <a:xfrm>
                  <a:off x="2016499" y="2544287"/>
                  <a:ext cx="388385" cy="327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427" y="0"/>
                      </a:moveTo>
                      <a:cubicBezTo>
                        <a:pt x="6595" y="0"/>
                        <a:pt x="5854" y="590"/>
                        <a:pt x="5543" y="1508"/>
                      </a:cubicBezTo>
                      <a:lnTo>
                        <a:pt x="4621" y="4258"/>
                      </a:lnTo>
                      <a:lnTo>
                        <a:pt x="1689" y="4833"/>
                      </a:lnTo>
                      <a:cubicBezTo>
                        <a:pt x="708" y="5026"/>
                        <a:pt x="0" y="6024"/>
                        <a:pt x="0" y="7204"/>
                      </a:cubicBezTo>
                      <a:lnTo>
                        <a:pt x="0" y="19206"/>
                      </a:lnTo>
                      <a:cubicBezTo>
                        <a:pt x="0" y="20530"/>
                        <a:pt x="912" y="21600"/>
                        <a:pt x="2029" y="21600"/>
                      </a:cubicBezTo>
                      <a:lnTo>
                        <a:pt x="19571" y="21600"/>
                      </a:lnTo>
                      <a:cubicBezTo>
                        <a:pt x="20687" y="21600"/>
                        <a:pt x="21600" y="20530"/>
                        <a:pt x="21600" y="19206"/>
                      </a:cubicBezTo>
                      <a:lnTo>
                        <a:pt x="21600" y="7204"/>
                      </a:lnTo>
                      <a:cubicBezTo>
                        <a:pt x="21600" y="6024"/>
                        <a:pt x="20892" y="5026"/>
                        <a:pt x="19911" y="4833"/>
                      </a:cubicBezTo>
                      <a:lnTo>
                        <a:pt x="16979" y="4258"/>
                      </a:lnTo>
                      <a:lnTo>
                        <a:pt x="16057" y="1508"/>
                      </a:lnTo>
                      <a:cubicBezTo>
                        <a:pt x="15747" y="591"/>
                        <a:pt x="15005" y="0"/>
                        <a:pt x="14173" y="0"/>
                      </a:cubicBezTo>
                      <a:lnTo>
                        <a:pt x="7427" y="0"/>
                      </a:lnTo>
                      <a:close/>
                      <a:moveTo>
                        <a:pt x="7320" y="1841"/>
                      </a:moveTo>
                      <a:lnTo>
                        <a:pt x="14067" y="1841"/>
                      </a:lnTo>
                      <a:cubicBezTo>
                        <a:pt x="14342" y="1841"/>
                        <a:pt x="14595" y="2044"/>
                        <a:pt x="14698" y="2348"/>
                      </a:cubicBezTo>
                      <a:lnTo>
                        <a:pt x="15901" y="5926"/>
                      </a:lnTo>
                      <a:lnTo>
                        <a:pt x="19581" y="6651"/>
                      </a:lnTo>
                      <a:cubicBezTo>
                        <a:pt x="19906" y="6715"/>
                        <a:pt x="20144" y="7054"/>
                        <a:pt x="20144" y="7445"/>
                      </a:cubicBezTo>
                      <a:cubicBezTo>
                        <a:pt x="20144" y="7445"/>
                        <a:pt x="20144" y="19448"/>
                        <a:pt x="20144" y="19448"/>
                      </a:cubicBezTo>
                      <a:cubicBezTo>
                        <a:pt x="20144" y="19890"/>
                        <a:pt x="19837" y="20242"/>
                        <a:pt x="19464" y="20242"/>
                      </a:cubicBezTo>
                      <a:lnTo>
                        <a:pt x="1922" y="20242"/>
                      </a:lnTo>
                      <a:cubicBezTo>
                        <a:pt x="1549" y="20242"/>
                        <a:pt x="1243" y="19890"/>
                        <a:pt x="1243" y="19448"/>
                      </a:cubicBezTo>
                      <a:lnTo>
                        <a:pt x="1243" y="7445"/>
                      </a:lnTo>
                      <a:cubicBezTo>
                        <a:pt x="1243" y="7054"/>
                        <a:pt x="1480" y="6715"/>
                        <a:pt x="1806" y="6651"/>
                      </a:cubicBezTo>
                      <a:lnTo>
                        <a:pt x="5485" y="5926"/>
                      </a:lnTo>
                      <a:lnTo>
                        <a:pt x="6689" y="2348"/>
                      </a:lnTo>
                      <a:cubicBezTo>
                        <a:pt x="6792" y="2044"/>
                        <a:pt x="7043" y="1841"/>
                        <a:pt x="7320" y="1841"/>
                      </a:cubicBezTo>
                      <a:close/>
                      <a:moveTo>
                        <a:pt x="10679" y="5892"/>
                      </a:moveTo>
                      <a:cubicBezTo>
                        <a:pt x="7695" y="5892"/>
                        <a:pt x="5281" y="8755"/>
                        <a:pt x="5281" y="12290"/>
                      </a:cubicBezTo>
                      <a:cubicBezTo>
                        <a:pt x="5281" y="15826"/>
                        <a:pt x="7695" y="18689"/>
                        <a:pt x="10679" y="18689"/>
                      </a:cubicBezTo>
                      <a:cubicBezTo>
                        <a:pt x="13661" y="18689"/>
                        <a:pt x="16076" y="15826"/>
                        <a:pt x="16076" y="12290"/>
                      </a:cubicBezTo>
                      <a:cubicBezTo>
                        <a:pt x="16076" y="8755"/>
                        <a:pt x="13661" y="5892"/>
                        <a:pt x="10679" y="5892"/>
                      </a:cubicBezTo>
                      <a:close/>
                      <a:moveTo>
                        <a:pt x="10261" y="7376"/>
                      </a:moveTo>
                      <a:cubicBezTo>
                        <a:pt x="11295" y="7282"/>
                        <a:pt x="12363" y="7653"/>
                        <a:pt x="13212" y="8516"/>
                      </a:cubicBezTo>
                      <a:cubicBezTo>
                        <a:pt x="14911" y="10240"/>
                        <a:pt x="15105" y="13280"/>
                        <a:pt x="13649" y="15294"/>
                      </a:cubicBezTo>
                      <a:cubicBezTo>
                        <a:pt x="12194" y="17308"/>
                        <a:pt x="9639" y="17537"/>
                        <a:pt x="7941" y="15812"/>
                      </a:cubicBezTo>
                      <a:cubicBezTo>
                        <a:pt x="6242" y="14086"/>
                        <a:pt x="6039" y="11058"/>
                        <a:pt x="7494" y="9045"/>
                      </a:cubicBezTo>
                      <a:cubicBezTo>
                        <a:pt x="8222" y="8038"/>
                        <a:pt x="9228" y="7470"/>
                        <a:pt x="10261" y="7376"/>
                      </a:cubicBezTo>
                      <a:close/>
                      <a:moveTo>
                        <a:pt x="10776" y="8838"/>
                      </a:moveTo>
                      <a:cubicBezTo>
                        <a:pt x="9285" y="8838"/>
                        <a:pt x="8077" y="10270"/>
                        <a:pt x="8077" y="12037"/>
                      </a:cubicBezTo>
                      <a:cubicBezTo>
                        <a:pt x="8077" y="12258"/>
                        <a:pt x="8229" y="12440"/>
                        <a:pt x="8417" y="12440"/>
                      </a:cubicBezTo>
                      <a:cubicBezTo>
                        <a:pt x="8603" y="12440"/>
                        <a:pt x="8756" y="12258"/>
                        <a:pt x="8756" y="12037"/>
                      </a:cubicBezTo>
                      <a:cubicBezTo>
                        <a:pt x="8756" y="10711"/>
                        <a:pt x="9657" y="9643"/>
                        <a:pt x="10776" y="9643"/>
                      </a:cubicBezTo>
                      <a:cubicBezTo>
                        <a:pt x="10962" y="9643"/>
                        <a:pt x="11116" y="9461"/>
                        <a:pt x="11116" y="9241"/>
                      </a:cubicBezTo>
                      <a:cubicBezTo>
                        <a:pt x="11116" y="9020"/>
                        <a:pt x="10962" y="8838"/>
                        <a:pt x="10776" y="883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40" tIns="45720" rIns="91440" bIns="45720" anchor="ctr">
                  <a:normAutofit fontScale="92500" lnSpcReduction="1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ïS1iḍé">
                  <a:extLst>
                    <a:ext uri="{FF2B5EF4-FFF2-40B4-BE49-F238E27FC236}">
                      <a16:creationId xmlns="" xmlns:a16="http://schemas.microsoft.com/office/drawing/2014/main" id="{C6E12E1B-BFE0-44EF-84E0-9FB7AAF80645}"/>
                    </a:ext>
                  </a:extLst>
                </p:cNvPr>
                <p:cNvSpPr txBox="1"/>
                <p:nvPr/>
              </p:nvSpPr>
              <p:spPr>
                <a:xfrm>
                  <a:off x="1566641" y="3047732"/>
                  <a:ext cx="1288103" cy="36933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ctr"/>
                  <a:r>
                    <a:rPr lang="zh-CN" altLang="en-US" b="1" dirty="0" smtClean="0"/>
                    <a:t>系统登录</a:t>
                  </a:r>
                  <a:endParaRPr lang="zh-CN" altLang="en-US" b="1" dirty="0"/>
                </a:p>
              </p:txBody>
            </p:sp>
          </p:grpSp>
          <p:sp>
            <p:nvSpPr>
              <p:cNvPr id="49" name="íṩľíḋê">
                <a:extLst>
                  <a:ext uri="{FF2B5EF4-FFF2-40B4-BE49-F238E27FC236}">
                    <a16:creationId xmlns="" xmlns:a16="http://schemas.microsoft.com/office/drawing/2014/main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675101" y="4308570"/>
                <a:ext cx="2366074" cy="39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1.</a:t>
                </a:r>
                <a:r>
                  <a:rPr lang="zh-CN" altLang="en-US" sz="2000" b="1" dirty="0" smtClean="0"/>
                  <a:t>校园网门户登录</a:t>
                </a:r>
                <a:endParaRPr lang="en-US" altLang="zh-CN" sz="2000" b="1" dirty="0"/>
              </a:p>
            </p:txBody>
          </p:sp>
          <p:sp>
            <p:nvSpPr>
              <p:cNvPr id="57" name="íṩľíḋê">
                <a:extLst>
                  <a:ext uri="{FF2B5EF4-FFF2-40B4-BE49-F238E27FC236}">
                    <a16:creationId xmlns="" xmlns:a16="http://schemas.microsoft.com/office/drawing/2014/main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675101" y="4803093"/>
                <a:ext cx="2366074" cy="39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2.</a:t>
                </a:r>
                <a:r>
                  <a:rPr lang="zh-CN" altLang="en-US" sz="2000" b="1" dirty="0" smtClean="0"/>
                  <a:t>微信公众号登录</a:t>
                </a:r>
                <a:r>
                  <a:rPr lang="en-US" altLang="zh-CN" sz="2000" b="1" dirty="0" smtClean="0"/>
                  <a:t>.</a:t>
                </a:r>
                <a:endParaRPr lang="en-US" altLang="zh-CN" sz="2000" b="1" dirty="0"/>
              </a:p>
            </p:txBody>
          </p:sp>
        </p:grpSp>
        <p:grpSp>
          <p:nvGrpSpPr>
            <p:cNvPr id="35" name="îšḻiḓé">
              <a:extLst>
                <a:ext uri="{FF2B5EF4-FFF2-40B4-BE49-F238E27FC236}">
                  <a16:creationId xmlns="" xmlns:a16="http://schemas.microsoft.com/office/drawing/2014/main" id="{F514C75E-9A21-4D3D-BE1B-91167446A9FB}"/>
                </a:ext>
              </a:extLst>
            </p:cNvPr>
            <p:cNvGrpSpPr/>
            <p:nvPr/>
          </p:nvGrpSpPr>
          <p:grpSpPr>
            <a:xfrm>
              <a:off x="3652273" y="1868189"/>
              <a:ext cx="2060878" cy="2121801"/>
              <a:chOff x="3690159" y="1823278"/>
              <a:chExt cx="2060878" cy="2121801"/>
            </a:xfrm>
          </p:grpSpPr>
          <p:sp>
            <p:nvSpPr>
              <p:cNvPr id="39" name="ïṥ1ïďé">
                <a:extLst>
                  <a:ext uri="{FF2B5EF4-FFF2-40B4-BE49-F238E27FC236}">
                    <a16:creationId xmlns="" xmlns:a16="http://schemas.microsoft.com/office/drawing/2014/main" id="{CD79C368-7C52-404A-9624-6C449DA53CBC}"/>
                  </a:ext>
                </a:extLst>
              </p:cNvPr>
              <p:cNvSpPr/>
              <p:nvPr/>
            </p:nvSpPr>
            <p:spPr bwMode="auto">
              <a:xfrm>
                <a:off x="3690159" y="1885940"/>
                <a:ext cx="2060878" cy="2059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0" name="iSľïdè">
                <a:extLst>
                  <a:ext uri="{FF2B5EF4-FFF2-40B4-BE49-F238E27FC236}">
                    <a16:creationId xmlns="" xmlns:a16="http://schemas.microsoft.com/office/drawing/2014/main" id="{BE8CE09B-8635-4B51-ADD3-3AEE3BB988BF}"/>
                  </a:ext>
                </a:extLst>
              </p:cNvPr>
              <p:cNvSpPr/>
              <p:nvPr/>
            </p:nvSpPr>
            <p:spPr bwMode="auto">
              <a:xfrm>
                <a:off x="4288058" y="3449876"/>
                <a:ext cx="1312417" cy="495203"/>
              </a:xfrm>
              <a:custGeom>
                <a:avLst/>
                <a:gdLst>
                  <a:gd name="T0" fmla="*/ 238 w 725"/>
                  <a:gd name="T1" fmla="*/ 274 h 274"/>
                  <a:gd name="T2" fmla="*/ 725 w 725"/>
                  <a:gd name="T3" fmla="*/ 0 h 274"/>
                  <a:gd name="T4" fmla="*/ 239 w 725"/>
                  <a:gd name="T5" fmla="*/ 140 h 274"/>
                  <a:gd name="T6" fmla="*/ 0 w 725"/>
                  <a:gd name="T7" fmla="*/ 221 h 274"/>
                  <a:gd name="T8" fmla="*/ 238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8" y="274"/>
                    </a:moveTo>
                    <a:cubicBezTo>
                      <a:pt x="444" y="274"/>
                      <a:pt x="625" y="164"/>
                      <a:pt x="725" y="0"/>
                    </a:cubicBezTo>
                    <a:cubicBezTo>
                      <a:pt x="715" y="7"/>
                      <a:pt x="560" y="163"/>
                      <a:pt x="239" y="140"/>
                    </a:cubicBezTo>
                    <a:cubicBezTo>
                      <a:pt x="76" y="128"/>
                      <a:pt x="18" y="174"/>
                      <a:pt x="0" y="221"/>
                    </a:cubicBezTo>
                    <a:cubicBezTo>
                      <a:pt x="72" y="255"/>
                      <a:pt x="153" y="274"/>
                      <a:pt x="238" y="27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1" name="îṥliḓé">
                <a:extLst>
                  <a:ext uri="{FF2B5EF4-FFF2-40B4-BE49-F238E27FC236}">
                    <a16:creationId xmlns="" xmlns:a16="http://schemas.microsoft.com/office/drawing/2014/main" id="{474D6174-AE95-4DBF-84F8-97A38FDE6EFE}"/>
                  </a:ext>
                </a:extLst>
              </p:cNvPr>
              <p:cNvSpPr/>
              <p:nvPr/>
            </p:nvSpPr>
            <p:spPr bwMode="auto">
              <a:xfrm>
                <a:off x="3701473" y="3065202"/>
                <a:ext cx="1910316" cy="838103"/>
              </a:xfrm>
              <a:custGeom>
                <a:avLst/>
                <a:gdLst>
                  <a:gd name="T0" fmla="*/ 1055 w 1055"/>
                  <a:gd name="T1" fmla="*/ 204 h 464"/>
                  <a:gd name="T2" fmla="*/ 585 w 1055"/>
                  <a:gd name="T3" fmla="*/ 352 h 464"/>
                  <a:gd name="T4" fmla="*/ 100 w 1055"/>
                  <a:gd name="T5" fmla="*/ 159 h 464"/>
                  <a:gd name="T6" fmla="*/ 0 w 1055"/>
                  <a:gd name="T7" fmla="*/ 0 h 464"/>
                  <a:gd name="T8" fmla="*/ 402 w 1055"/>
                  <a:gd name="T9" fmla="*/ 464 h 464"/>
                  <a:gd name="T10" fmla="*/ 585 w 1055"/>
                  <a:gd name="T11" fmla="*/ 355 h 464"/>
                  <a:gd name="T12" fmla="*/ 620 w 1055"/>
                  <a:gd name="T13" fmla="*/ 356 h 464"/>
                  <a:gd name="T14" fmla="*/ 1049 w 1055"/>
                  <a:gd name="T15" fmla="*/ 213 h 464"/>
                  <a:gd name="T16" fmla="*/ 1055 w 1055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5" h="464">
                    <a:moveTo>
                      <a:pt x="1055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0" y="159"/>
                    </a:cubicBezTo>
                    <a:cubicBezTo>
                      <a:pt x="43" y="98"/>
                      <a:pt x="13" y="35"/>
                      <a:pt x="0" y="0"/>
                    </a:cubicBezTo>
                    <a:cubicBezTo>
                      <a:pt x="32" y="222"/>
                      <a:pt x="192" y="402"/>
                      <a:pt x="402" y="464"/>
                    </a:cubicBezTo>
                    <a:cubicBezTo>
                      <a:pt x="457" y="418"/>
                      <a:pt x="516" y="353"/>
                      <a:pt x="585" y="355"/>
                    </a:cubicBezTo>
                    <a:cubicBezTo>
                      <a:pt x="597" y="356"/>
                      <a:pt x="608" y="356"/>
                      <a:pt x="620" y="356"/>
                    </a:cubicBezTo>
                    <a:cubicBezTo>
                      <a:pt x="796" y="356"/>
                      <a:pt x="941" y="308"/>
                      <a:pt x="1049" y="213"/>
                    </a:cubicBezTo>
                    <a:cubicBezTo>
                      <a:pt x="1051" y="210"/>
                      <a:pt x="1053" y="207"/>
                      <a:pt x="1055" y="20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2" name="iSḷîde">
                <a:extLst>
                  <a:ext uri="{FF2B5EF4-FFF2-40B4-BE49-F238E27FC236}">
                    <a16:creationId xmlns="" xmlns:a16="http://schemas.microsoft.com/office/drawing/2014/main" id="{1E16BDB9-8F3D-4E45-841B-981BFAE692A6}"/>
                  </a:ext>
                </a:extLst>
              </p:cNvPr>
              <p:cNvSpPr/>
              <p:nvPr/>
            </p:nvSpPr>
            <p:spPr bwMode="auto">
              <a:xfrm>
                <a:off x="3708436" y="1823278"/>
                <a:ext cx="916430" cy="2042603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8 w 506"/>
                  <a:gd name="T5" fmla="*/ 52 h 1130"/>
                  <a:gd name="T6" fmla="*/ 358 w 506"/>
                  <a:gd name="T7" fmla="*/ 22 h 1130"/>
                  <a:gd name="T8" fmla="*/ 454 w 506"/>
                  <a:gd name="T9" fmla="*/ 45 h 1130"/>
                  <a:gd name="T10" fmla="*/ 470 w 506"/>
                  <a:gd name="T11" fmla="*/ 43 h 1130"/>
                  <a:gd name="T12" fmla="*/ 370 w 506"/>
                  <a:gd name="T13" fmla="*/ 5 h 1130"/>
                  <a:gd name="T14" fmla="*/ 311 w 506"/>
                  <a:gd name="T15" fmla="*/ 34 h 1130"/>
                  <a:gd name="T16" fmla="*/ 266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1 w 506"/>
                  <a:gd name="T25" fmla="*/ 481 h 1130"/>
                  <a:gd name="T26" fmla="*/ 71 w 506"/>
                  <a:gd name="T27" fmla="*/ 481 h 1130"/>
                  <a:gd name="T28" fmla="*/ 105 w 506"/>
                  <a:gd name="T29" fmla="*/ 561 h 1130"/>
                  <a:gd name="T30" fmla="*/ 105 w 506"/>
                  <a:gd name="T31" fmla="*/ 561 h 1130"/>
                  <a:gd name="T32" fmla="*/ 249 w 506"/>
                  <a:gd name="T33" fmla="*/ 1082 h 1130"/>
                  <a:gd name="T34" fmla="*/ 243 w 506"/>
                  <a:gd name="T35" fmla="*/ 1078 h 1130"/>
                  <a:gd name="T36" fmla="*/ 140 w 506"/>
                  <a:gd name="T37" fmla="*/ 601 h 1130"/>
                  <a:gd name="T38" fmla="*/ 204 w 506"/>
                  <a:gd name="T39" fmla="*/ 553 h 1130"/>
                  <a:gd name="T40" fmla="*/ 207 w 506"/>
                  <a:gd name="T41" fmla="*/ 554 h 1130"/>
                  <a:gd name="T42" fmla="*/ 211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8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7" y="1"/>
                      <a:pt x="454" y="45"/>
                      <a:pt x="454" y="45"/>
                    </a:cubicBezTo>
                    <a:cubicBezTo>
                      <a:pt x="470" y="43"/>
                      <a:pt x="470" y="43"/>
                      <a:pt x="470" y="43"/>
                    </a:cubicBezTo>
                    <a:cubicBezTo>
                      <a:pt x="439" y="6"/>
                      <a:pt x="401" y="0"/>
                      <a:pt x="370" y="5"/>
                    </a:cubicBezTo>
                    <a:cubicBezTo>
                      <a:pt x="348" y="8"/>
                      <a:pt x="328" y="19"/>
                      <a:pt x="311" y="34"/>
                    </a:cubicBezTo>
                    <a:cubicBezTo>
                      <a:pt x="286" y="56"/>
                      <a:pt x="266" y="52"/>
                      <a:pt x="266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1" y="52"/>
                      <a:pt x="257" y="52"/>
                      <a:pt x="253" y="52"/>
                    </a:cubicBezTo>
                    <a:cubicBezTo>
                      <a:pt x="113" y="52"/>
                      <a:pt x="0" y="165"/>
                      <a:pt x="0" y="305"/>
                    </a:cubicBezTo>
                    <a:cubicBezTo>
                      <a:pt x="0" y="374"/>
                      <a:pt x="27" y="436"/>
                      <a:pt x="71" y="481"/>
                    </a:cubicBezTo>
                    <a:cubicBezTo>
                      <a:pt x="71" y="481"/>
                      <a:pt x="71" y="481"/>
                      <a:pt x="71" y="481"/>
                    </a:cubicBezTo>
                    <a:cubicBezTo>
                      <a:pt x="111" y="521"/>
                      <a:pt x="105" y="561"/>
                      <a:pt x="105" y="561"/>
                    </a:cubicBezTo>
                    <a:cubicBezTo>
                      <a:pt x="105" y="561"/>
                      <a:pt x="105" y="561"/>
                      <a:pt x="105" y="561"/>
                    </a:cubicBezTo>
                    <a:cubicBezTo>
                      <a:pt x="76" y="769"/>
                      <a:pt x="52" y="1130"/>
                      <a:pt x="249" y="1082"/>
                    </a:cubicBezTo>
                    <a:cubicBezTo>
                      <a:pt x="243" y="1078"/>
                      <a:pt x="243" y="1078"/>
                      <a:pt x="243" y="1078"/>
                    </a:cubicBezTo>
                    <a:cubicBezTo>
                      <a:pt x="243" y="1078"/>
                      <a:pt x="65" y="1108"/>
                      <a:pt x="140" y="601"/>
                    </a:cubicBezTo>
                    <a:cubicBezTo>
                      <a:pt x="143" y="586"/>
                      <a:pt x="155" y="546"/>
                      <a:pt x="204" y="553"/>
                    </a:cubicBezTo>
                    <a:cubicBezTo>
                      <a:pt x="205" y="554"/>
                      <a:pt x="206" y="554"/>
                      <a:pt x="207" y="554"/>
                    </a:cubicBezTo>
                    <a:cubicBezTo>
                      <a:pt x="209" y="554"/>
                      <a:pt x="210" y="554"/>
                      <a:pt x="211" y="555"/>
                    </a:cubicBezTo>
                    <a:cubicBezTo>
                      <a:pt x="215" y="556"/>
                      <a:pt x="219" y="556"/>
                      <a:pt x="222" y="556"/>
                    </a:cubicBezTo>
                    <a:cubicBezTo>
                      <a:pt x="232" y="557"/>
                      <a:pt x="242" y="558"/>
                      <a:pt x="253" y="558"/>
                    </a:cubicBezTo>
                    <a:cubicBezTo>
                      <a:pt x="392" y="558"/>
                      <a:pt x="506" y="445"/>
                      <a:pt x="506" y="305"/>
                    </a:cubicBezTo>
                    <a:cubicBezTo>
                      <a:pt x="506" y="203"/>
                      <a:pt x="445" y="115"/>
                      <a:pt x="358" y="75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3" name="iṧ1iḑè">
                <a:extLst>
                  <a:ext uri="{FF2B5EF4-FFF2-40B4-BE49-F238E27FC236}">
                    <a16:creationId xmlns="" xmlns:a16="http://schemas.microsoft.com/office/drawing/2014/main" id="{E2A8F48F-9FC8-46E0-AA28-EB5E4A46F7B0}"/>
                  </a:ext>
                </a:extLst>
              </p:cNvPr>
              <p:cNvSpPr/>
              <p:nvPr/>
            </p:nvSpPr>
            <p:spPr bwMode="auto">
              <a:xfrm>
                <a:off x="3818817" y="2005836"/>
                <a:ext cx="695666" cy="695666"/>
              </a:xfrm>
              <a:prstGeom prst="ellipse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sp>
            <p:nvSpPr>
              <p:cNvPr id="44" name="ïṥḷíḋè">
                <a:extLst>
                  <a:ext uri="{FF2B5EF4-FFF2-40B4-BE49-F238E27FC236}">
                    <a16:creationId xmlns="" xmlns:a16="http://schemas.microsoft.com/office/drawing/2014/main" id="{69DE5E10-7C6A-480C-8FB7-FA603DF313A0}"/>
                  </a:ext>
                </a:extLst>
              </p:cNvPr>
              <p:cNvSpPr/>
              <p:nvPr/>
            </p:nvSpPr>
            <p:spPr>
              <a:xfrm>
                <a:off x="4852598" y="2524839"/>
                <a:ext cx="366577" cy="36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27" y="0"/>
                    </a:moveTo>
                    <a:cubicBezTo>
                      <a:pt x="3608" y="0"/>
                      <a:pt x="2704" y="903"/>
                      <a:pt x="2704" y="2023"/>
                    </a:cubicBezTo>
                    <a:lnTo>
                      <a:pt x="2704" y="3375"/>
                    </a:lnTo>
                    <a:lnTo>
                      <a:pt x="2023" y="3375"/>
                    </a:lnTo>
                    <a:cubicBezTo>
                      <a:pt x="904" y="3375"/>
                      <a:pt x="0" y="4278"/>
                      <a:pt x="0" y="5397"/>
                    </a:cubicBezTo>
                    <a:lnTo>
                      <a:pt x="0" y="18896"/>
                    </a:lnTo>
                    <a:cubicBezTo>
                      <a:pt x="0" y="20387"/>
                      <a:pt x="1213" y="21600"/>
                      <a:pt x="2704" y="21600"/>
                    </a:cubicBezTo>
                    <a:lnTo>
                      <a:pt x="18896" y="21600"/>
                    </a:lnTo>
                    <a:cubicBezTo>
                      <a:pt x="20387" y="21600"/>
                      <a:pt x="21600" y="20387"/>
                      <a:pt x="21600" y="18896"/>
                    </a:cubicBezTo>
                    <a:lnTo>
                      <a:pt x="21600" y="2023"/>
                    </a:lnTo>
                    <a:cubicBezTo>
                      <a:pt x="21600" y="903"/>
                      <a:pt x="20696" y="0"/>
                      <a:pt x="19577" y="0"/>
                    </a:cubicBezTo>
                    <a:lnTo>
                      <a:pt x="4727" y="0"/>
                    </a:lnTo>
                    <a:close/>
                    <a:moveTo>
                      <a:pt x="4696" y="1321"/>
                    </a:moveTo>
                    <a:lnTo>
                      <a:pt x="19546" y="1321"/>
                    </a:lnTo>
                    <a:cubicBezTo>
                      <a:pt x="19919" y="1321"/>
                      <a:pt x="20217" y="1619"/>
                      <a:pt x="20217" y="1992"/>
                    </a:cubicBezTo>
                    <a:cubicBezTo>
                      <a:pt x="20217" y="1992"/>
                      <a:pt x="20217" y="18865"/>
                      <a:pt x="20217" y="18865"/>
                    </a:cubicBezTo>
                    <a:cubicBezTo>
                      <a:pt x="20217" y="19608"/>
                      <a:pt x="19610" y="20217"/>
                      <a:pt x="18865" y="20217"/>
                    </a:cubicBezTo>
                    <a:lnTo>
                      <a:pt x="2673" y="20217"/>
                    </a:lnTo>
                    <a:cubicBezTo>
                      <a:pt x="1928" y="20217"/>
                      <a:pt x="1321" y="19608"/>
                      <a:pt x="1321" y="18865"/>
                    </a:cubicBezTo>
                    <a:lnTo>
                      <a:pt x="1321" y="5366"/>
                    </a:lnTo>
                    <a:cubicBezTo>
                      <a:pt x="1321" y="4994"/>
                      <a:pt x="1620" y="4696"/>
                      <a:pt x="1992" y="4696"/>
                    </a:cubicBezTo>
                    <a:lnTo>
                      <a:pt x="2673" y="4696"/>
                    </a:lnTo>
                    <a:lnTo>
                      <a:pt x="2673" y="18194"/>
                    </a:lnTo>
                    <a:cubicBezTo>
                      <a:pt x="2673" y="18567"/>
                      <a:pt x="2971" y="18865"/>
                      <a:pt x="3344" y="18865"/>
                    </a:cubicBezTo>
                    <a:cubicBezTo>
                      <a:pt x="3717" y="18865"/>
                      <a:pt x="4025" y="18567"/>
                      <a:pt x="4025" y="18194"/>
                    </a:cubicBezTo>
                    <a:lnTo>
                      <a:pt x="4025" y="1992"/>
                    </a:lnTo>
                    <a:cubicBezTo>
                      <a:pt x="4025" y="1619"/>
                      <a:pt x="4323" y="1321"/>
                      <a:pt x="4696" y="1321"/>
                    </a:cubicBezTo>
                    <a:close/>
                    <a:moveTo>
                      <a:pt x="5955" y="2642"/>
                    </a:moveTo>
                    <a:cubicBezTo>
                      <a:pt x="5582" y="2642"/>
                      <a:pt x="5284" y="2940"/>
                      <a:pt x="5284" y="3313"/>
                    </a:cubicBezTo>
                    <a:lnTo>
                      <a:pt x="5284" y="8039"/>
                    </a:lnTo>
                    <a:cubicBezTo>
                      <a:pt x="5284" y="8412"/>
                      <a:pt x="5582" y="8710"/>
                      <a:pt x="5955" y="8710"/>
                    </a:cubicBezTo>
                    <a:lnTo>
                      <a:pt x="10681" y="8710"/>
                    </a:lnTo>
                    <a:cubicBezTo>
                      <a:pt x="11054" y="8710"/>
                      <a:pt x="11362" y="8412"/>
                      <a:pt x="11362" y="8039"/>
                    </a:cubicBezTo>
                    <a:lnTo>
                      <a:pt x="11362" y="3313"/>
                    </a:lnTo>
                    <a:cubicBezTo>
                      <a:pt x="11362" y="2940"/>
                      <a:pt x="11054" y="2642"/>
                      <a:pt x="10681" y="2642"/>
                    </a:cubicBezTo>
                    <a:lnTo>
                      <a:pt x="5955" y="2642"/>
                    </a:lnTo>
                    <a:close/>
                    <a:moveTo>
                      <a:pt x="6605" y="3963"/>
                    </a:moveTo>
                    <a:lnTo>
                      <a:pt x="9980" y="3963"/>
                    </a:lnTo>
                    <a:lnTo>
                      <a:pt x="9980" y="7338"/>
                    </a:lnTo>
                    <a:lnTo>
                      <a:pt x="6605" y="7338"/>
                    </a:lnTo>
                    <a:cubicBezTo>
                      <a:pt x="6605" y="7338"/>
                      <a:pt x="6605" y="3963"/>
                      <a:pt x="6605" y="3963"/>
                    </a:cubicBezTo>
                    <a:close/>
                    <a:moveTo>
                      <a:pt x="13045" y="3963"/>
                    </a:moveTo>
                    <a:cubicBezTo>
                      <a:pt x="12858" y="3963"/>
                      <a:pt x="12704" y="4117"/>
                      <a:pt x="12704" y="4303"/>
                    </a:cubicBezTo>
                    <a:cubicBezTo>
                      <a:pt x="12704" y="4490"/>
                      <a:pt x="12858" y="4634"/>
                      <a:pt x="13045" y="4634"/>
                    </a:cubicBezTo>
                    <a:lnTo>
                      <a:pt x="18442" y="4634"/>
                    </a:lnTo>
                    <a:cubicBezTo>
                      <a:pt x="18629" y="4634"/>
                      <a:pt x="18783" y="4490"/>
                      <a:pt x="18783" y="4303"/>
                    </a:cubicBezTo>
                    <a:cubicBezTo>
                      <a:pt x="18783" y="4117"/>
                      <a:pt x="18629" y="3963"/>
                      <a:pt x="18442" y="3963"/>
                    </a:cubicBezTo>
                    <a:lnTo>
                      <a:pt x="13045" y="3963"/>
                    </a:lnTo>
                    <a:close/>
                    <a:moveTo>
                      <a:pt x="13045" y="5986"/>
                    </a:moveTo>
                    <a:cubicBezTo>
                      <a:pt x="12858" y="5986"/>
                      <a:pt x="12704" y="6140"/>
                      <a:pt x="12704" y="6326"/>
                    </a:cubicBezTo>
                    <a:cubicBezTo>
                      <a:pt x="12704" y="6512"/>
                      <a:pt x="12858" y="6667"/>
                      <a:pt x="13045" y="6667"/>
                    </a:cubicBezTo>
                    <a:lnTo>
                      <a:pt x="18442" y="6667"/>
                    </a:lnTo>
                    <a:cubicBezTo>
                      <a:pt x="18629" y="6667"/>
                      <a:pt x="18783" y="6512"/>
                      <a:pt x="18783" y="6326"/>
                    </a:cubicBezTo>
                    <a:cubicBezTo>
                      <a:pt x="18783" y="6140"/>
                      <a:pt x="18629" y="5986"/>
                      <a:pt x="18442" y="5986"/>
                    </a:cubicBezTo>
                    <a:lnTo>
                      <a:pt x="13045" y="5986"/>
                    </a:lnTo>
                    <a:close/>
                    <a:moveTo>
                      <a:pt x="13045" y="8008"/>
                    </a:moveTo>
                    <a:cubicBezTo>
                      <a:pt x="12858" y="8008"/>
                      <a:pt x="12704" y="8163"/>
                      <a:pt x="12704" y="8349"/>
                    </a:cubicBezTo>
                    <a:cubicBezTo>
                      <a:pt x="12704" y="8535"/>
                      <a:pt x="12858" y="8690"/>
                      <a:pt x="13045" y="8690"/>
                    </a:cubicBezTo>
                    <a:lnTo>
                      <a:pt x="18442" y="8690"/>
                    </a:lnTo>
                    <a:cubicBezTo>
                      <a:pt x="18629" y="8690"/>
                      <a:pt x="18783" y="8535"/>
                      <a:pt x="18783" y="8349"/>
                    </a:cubicBezTo>
                    <a:cubicBezTo>
                      <a:pt x="18783" y="8163"/>
                      <a:pt x="18629" y="8008"/>
                      <a:pt x="18442" y="8008"/>
                    </a:cubicBezTo>
                    <a:lnTo>
                      <a:pt x="13045" y="8008"/>
                    </a:lnTo>
                    <a:close/>
                    <a:moveTo>
                      <a:pt x="5624" y="10041"/>
                    </a:moveTo>
                    <a:cubicBezTo>
                      <a:pt x="5439" y="10041"/>
                      <a:pt x="5284" y="10186"/>
                      <a:pt x="5284" y="10372"/>
                    </a:cubicBezTo>
                    <a:cubicBezTo>
                      <a:pt x="5284" y="10558"/>
                      <a:pt x="5439" y="10712"/>
                      <a:pt x="5624" y="10712"/>
                    </a:cubicBezTo>
                    <a:lnTo>
                      <a:pt x="18442" y="10712"/>
                    </a:lnTo>
                    <a:cubicBezTo>
                      <a:pt x="18628" y="10712"/>
                      <a:pt x="18783" y="10558"/>
                      <a:pt x="18783" y="10372"/>
                    </a:cubicBezTo>
                    <a:cubicBezTo>
                      <a:pt x="18783" y="10186"/>
                      <a:pt x="18628" y="10041"/>
                      <a:pt x="18442" y="10041"/>
                    </a:cubicBezTo>
                    <a:lnTo>
                      <a:pt x="5624" y="10041"/>
                    </a:lnTo>
                    <a:close/>
                    <a:moveTo>
                      <a:pt x="5624" y="12064"/>
                    </a:moveTo>
                    <a:cubicBezTo>
                      <a:pt x="5439" y="12064"/>
                      <a:pt x="5284" y="12209"/>
                      <a:pt x="5284" y="12394"/>
                    </a:cubicBezTo>
                    <a:cubicBezTo>
                      <a:pt x="5284" y="12582"/>
                      <a:pt x="5439" y="12735"/>
                      <a:pt x="5624" y="12735"/>
                    </a:cubicBezTo>
                    <a:lnTo>
                      <a:pt x="18442" y="12735"/>
                    </a:lnTo>
                    <a:cubicBezTo>
                      <a:pt x="18628" y="12735"/>
                      <a:pt x="18783" y="12582"/>
                      <a:pt x="18783" y="12394"/>
                    </a:cubicBezTo>
                    <a:cubicBezTo>
                      <a:pt x="18783" y="12209"/>
                      <a:pt x="18628" y="12064"/>
                      <a:pt x="18442" y="12064"/>
                    </a:cubicBezTo>
                    <a:lnTo>
                      <a:pt x="5624" y="12064"/>
                    </a:lnTo>
                    <a:close/>
                    <a:moveTo>
                      <a:pt x="5624" y="14087"/>
                    </a:moveTo>
                    <a:cubicBezTo>
                      <a:pt x="5439" y="14087"/>
                      <a:pt x="5284" y="14241"/>
                      <a:pt x="5284" y="14428"/>
                    </a:cubicBezTo>
                    <a:cubicBezTo>
                      <a:pt x="5284" y="14615"/>
                      <a:pt x="5439" y="14758"/>
                      <a:pt x="5624" y="14758"/>
                    </a:cubicBezTo>
                    <a:lnTo>
                      <a:pt x="11022" y="14758"/>
                    </a:lnTo>
                    <a:cubicBezTo>
                      <a:pt x="11208" y="14758"/>
                      <a:pt x="11362" y="14615"/>
                      <a:pt x="11362" y="14428"/>
                    </a:cubicBezTo>
                    <a:cubicBezTo>
                      <a:pt x="11362" y="14241"/>
                      <a:pt x="11208" y="14087"/>
                      <a:pt x="11022" y="14087"/>
                    </a:cubicBezTo>
                    <a:lnTo>
                      <a:pt x="5624" y="14087"/>
                    </a:lnTo>
                    <a:close/>
                    <a:moveTo>
                      <a:pt x="13045" y="14087"/>
                    </a:moveTo>
                    <a:cubicBezTo>
                      <a:pt x="12859" y="14087"/>
                      <a:pt x="12704" y="14241"/>
                      <a:pt x="12704" y="14428"/>
                    </a:cubicBezTo>
                    <a:cubicBezTo>
                      <a:pt x="12704" y="14615"/>
                      <a:pt x="12859" y="14758"/>
                      <a:pt x="13045" y="14758"/>
                    </a:cubicBezTo>
                    <a:lnTo>
                      <a:pt x="18442" y="14758"/>
                    </a:lnTo>
                    <a:cubicBezTo>
                      <a:pt x="18628" y="14758"/>
                      <a:pt x="18783" y="14615"/>
                      <a:pt x="18783" y="14428"/>
                    </a:cubicBezTo>
                    <a:cubicBezTo>
                      <a:pt x="18783" y="14241"/>
                      <a:pt x="18628" y="14087"/>
                      <a:pt x="18442" y="14087"/>
                    </a:cubicBezTo>
                    <a:lnTo>
                      <a:pt x="13045" y="14087"/>
                    </a:lnTo>
                    <a:close/>
                    <a:moveTo>
                      <a:pt x="5624" y="16110"/>
                    </a:moveTo>
                    <a:cubicBezTo>
                      <a:pt x="5439" y="16110"/>
                      <a:pt x="5284" y="16264"/>
                      <a:pt x="5284" y="16450"/>
                    </a:cubicBezTo>
                    <a:cubicBezTo>
                      <a:pt x="5284" y="16637"/>
                      <a:pt x="5439" y="16791"/>
                      <a:pt x="5624" y="16791"/>
                    </a:cubicBezTo>
                    <a:lnTo>
                      <a:pt x="11022" y="16791"/>
                    </a:lnTo>
                    <a:cubicBezTo>
                      <a:pt x="11208" y="16791"/>
                      <a:pt x="11362" y="16637"/>
                      <a:pt x="11362" y="16450"/>
                    </a:cubicBezTo>
                    <a:cubicBezTo>
                      <a:pt x="11362" y="16264"/>
                      <a:pt x="11208" y="16110"/>
                      <a:pt x="11022" y="16110"/>
                    </a:cubicBezTo>
                    <a:lnTo>
                      <a:pt x="5624" y="16110"/>
                    </a:lnTo>
                    <a:close/>
                    <a:moveTo>
                      <a:pt x="13045" y="16110"/>
                    </a:moveTo>
                    <a:cubicBezTo>
                      <a:pt x="12859" y="16110"/>
                      <a:pt x="12704" y="16264"/>
                      <a:pt x="12704" y="16450"/>
                    </a:cubicBezTo>
                    <a:cubicBezTo>
                      <a:pt x="12704" y="16637"/>
                      <a:pt x="12859" y="16791"/>
                      <a:pt x="13045" y="16791"/>
                    </a:cubicBezTo>
                    <a:lnTo>
                      <a:pt x="18442" y="16791"/>
                    </a:lnTo>
                    <a:cubicBezTo>
                      <a:pt x="18628" y="16791"/>
                      <a:pt x="18783" y="16637"/>
                      <a:pt x="18783" y="16450"/>
                    </a:cubicBezTo>
                    <a:cubicBezTo>
                      <a:pt x="18783" y="16264"/>
                      <a:pt x="18628" y="16110"/>
                      <a:pt x="18442" y="16110"/>
                    </a:cubicBezTo>
                    <a:lnTo>
                      <a:pt x="13045" y="16110"/>
                    </a:lnTo>
                    <a:close/>
                    <a:moveTo>
                      <a:pt x="5624" y="18132"/>
                    </a:moveTo>
                    <a:cubicBezTo>
                      <a:pt x="5439" y="18132"/>
                      <a:pt x="5284" y="18287"/>
                      <a:pt x="5284" y="18473"/>
                    </a:cubicBezTo>
                    <a:cubicBezTo>
                      <a:pt x="5284" y="18660"/>
                      <a:pt x="5439" y="18814"/>
                      <a:pt x="5624" y="18814"/>
                    </a:cubicBezTo>
                    <a:lnTo>
                      <a:pt x="11022" y="18814"/>
                    </a:lnTo>
                    <a:cubicBezTo>
                      <a:pt x="11208" y="18814"/>
                      <a:pt x="11362" y="18660"/>
                      <a:pt x="11362" y="18473"/>
                    </a:cubicBezTo>
                    <a:cubicBezTo>
                      <a:pt x="11362" y="18287"/>
                      <a:pt x="11208" y="18132"/>
                      <a:pt x="11022" y="18132"/>
                    </a:cubicBezTo>
                    <a:lnTo>
                      <a:pt x="5624" y="18132"/>
                    </a:lnTo>
                    <a:close/>
                    <a:moveTo>
                      <a:pt x="13045" y="18132"/>
                    </a:moveTo>
                    <a:cubicBezTo>
                      <a:pt x="12859" y="18132"/>
                      <a:pt x="12704" y="18287"/>
                      <a:pt x="12704" y="18473"/>
                    </a:cubicBezTo>
                    <a:cubicBezTo>
                      <a:pt x="12704" y="18660"/>
                      <a:pt x="12859" y="18814"/>
                      <a:pt x="13045" y="18814"/>
                    </a:cubicBezTo>
                    <a:lnTo>
                      <a:pt x="18442" y="18814"/>
                    </a:lnTo>
                    <a:cubicBezTo>
                      <a:pt x="18628" y="18814"/>
                      <a:pt x="18783" y="18660"/>
                      <a:pt x="18783" y="18473"/>
                    </a:cubicBezTo>
                    <a:cubicBezTo>
                      <a:pt x="18783" y="18287"/>
                      <a:pt x="18628" y="18132"/>
                      <a:pt x="18442" y="18132"/>
                    </a:cubicBezTo>
                    <a:lnTo>
                      <a:pt x="13045" y="1813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5" name="îş1ídè">
                <a:extLst>
                  <a:ext uri="{FF2B5EF4-FFF2-40B4-BE49-F238E27FC236}">
                    <a16:creationId xmlns="" xmlns:a16="http://schemas.microsoft.com/office/drawing/2014/main" id="{94A9DB11-FDC7-45A0-B238-75CABFAC15BB}"/>
                  </a:ext>
                </a:extLst>
              </p:cNvPr>
              <p:cNvSpPr txBox="1"/>
              <p:nvPr/>
            </p:nvSpPr>
            <p:spPr>
              <a:xfrm>
                <a:off x="4395792" y="3047732"/>
                <a:ext cx="128810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/>
              <a:p>
                <a:pPr algn="ctr"/>
                <a:r>
                  <a:rPr lang="zh-CN" altLang="en-US" b="1" dirty="0" smtClean="0"/>
                  <a:t>系统界面</a:t>
                </a:r>
                <a:endParaRPr lang="zh-CN" altLang="en-US" b="1" dirty="0"/>
              </a:p>
            </p:txBody>
          </p:sp>
        </p:grpSp>
        <p:grpSp>
          <p:nvGrpSpPr>
            <p:cNvPr id="24" name="í$1iḓe">
              <a:extLst>
                <a:ext uri="{FF2B5EF4-FFF2-40B4-BE49-F238E27FC236}">
                  <a16:creationId xmlns="" xmlns:a16="http://schemas.microsoft.com/office/drawing/2014/main" id="{29802796-B483-494B-BE40-42BA2519A903}"/>
                </a:ext>
              </a:extLst>
            </p:cNvPr>
            <p:cNvGrpSpPr/>
            <p:nvPr/>
          </p:nvGrpSpPr>
          <p:grpSpPr>
            <a:xfrm>
              <a:off x="6478848" y="1868189"/>
              <a:ext cx="2060878" cy="2121801"/>
              <a:chOff x="6515353" y="1823278"/>
              <a:chExt cx="2060878" cy="2121801"/>
            </a:xfrm>
          </p:grpSpPr>
          <p:sp>
            <p:nvSpPr>
              <p:cNvPr id="28" name="i$ľïḑe">
                <a:extLst>
                  <a:ext uri="{FF2B5EF4-FFF2-40B4-BE49-F238E27FC236}">
                    <a16:creationId xmlns="" xmlns:a16="http://schemas.microsoft.com/office/drawing/2014/main" id="{43AA5FA0-B532-4086-855E-DFEA2F2327CC}"/>
                  </a:ext>
                </a:extLst>
              </p:cNvPr>
              <p:cNvSpPr/>
              <p:nvPr/>
            </p:nvSpPr>
            <p:spPr bwMode="auto">
              <a:xfrm>
                <a:off x="6515353" y="1885940"/>
                <a:ext cx="2060878" cy="2059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9" name="îSļidé">
                <a:extLst>
                  <a:ext uri="{FF2B5EF4-FFF2-40B4-BE49-F238E27FC236}">
                    <a16:creationId xmlns="" xmlns:a16="http://schemas.microsoft.com/office/drawing/2014/main" id="{7D5F5A62-8233-4F48-891F-AB3615BD1762}"/>
                  </a:ext>
                </a:extLst>
              </p:cNvPr>
              <p:cNvSpPr/>
              <p:nvPr/>
            </p:nvSpPr>
            <p:spPr bwMode="auto">
              <a:xfrm>
                <a:off x="7113252" y="3449876"/>
                <a:ext cx="1312417" cy="495203"/>
              </a:xfrm>
              <a:custGeom>
                <a:avLst/>
                <a:gdLst>
                  <a:gd name="T0" fmla="*/ 238 w 725"/>
                  <a:gd name="T1" fmla="*/ 274 h 274"/>
                  <a:gd name="T2" fmla="*/ 725 w 725"/>
                  <a:gd name="T3" fmla="*/ 0 h 274"/>
                  <a:gd name="T4" fmla="*/ 239 w 725"/>
                  <a:gd name="T5" fmla="*/ 140 h 274"/>
                  <a:gd name="T6" fmla="*/ 0 w 725"/>
                  <a:gd name="T7" fmla="*/ 221 h 274"/>
                  <a:gd name="T8" fmla="*/ 238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8" y="274"/>
                    </a:moveTo>
                    <a:cubicBezTo>
                      <a:pt x="444" y="274"/>
                      <a:pt x="625" y="164"/>
                      <a:pt x="725" y="0"/>
                    </a:cubicBezTo>
                    <a:cubicBezTo>
                      <a:pt x="715" y="7"/>
                      <a:pt x="560" y="163"/>
                      <a:pt x="239" y="140"/>
                    </a:cubicBezTo>
                    <a:cubicBezTo>
                      <a:pt x="76" y="128"/>
                      <a:pt x="18" y="174"/>
                      <a:pt x="0" y="221"/>
                    </a:cubicBezTo>
                    <a:cubicBezTo>
                      <a:pt x="72" y="255"/>
                      <a:pt x="153" y="274"/>
                      <a:pt x="238" y="2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0" name="í$ľîḑê">
                <a:extLst>
                  <a:ext uri="{FF2B5EF4-FFF2-40B4-BE49-F238E27FC236}">
                    <a16:creationId xmlns="" xmlns:a16="http://schemas.microsoft.com/office/drawing/2014/main" id="{2BA60644-F6C6-49C4-B8DD-086858ED8875}"/>
                  </a:ext>
                </a:extLst>
              </p:cNvPr>
              <p:cNvSpPr/>
              <p:nvPr/>
            </p:nvSpPr>
            <p:spPr bwMode="auto">
              <a:xfrm>
                <a:off x="6526667" y="3065202"/>
                <a:ext cx="1910316" cy="838103"/>
              </a:xfrm>
              <a:custGeom>
                <a:avLst/>
                <a:gdLst>
                  <a:gd name="T0" fmla="*/ 1055 w 1055"/>
                  <a:gd name="T1" fmla="*/ 204 h 464"/>
                  <a:gd name="T2" fmla="*/ 585 w 1055"/>
                  <a:gd name="T3" fmla="*/ 352 h 464"/>
                  <a:gd name="T4" fmla="*/ 100 w 1055"/>
                  <a:gd name="T5" fmla="*/ 159 h 464"/>
                  <a:gd name="T6" fmla="*/ 0 w 1055"/>
                  <a:gd name="T7" fmla="*/ 0 h 464"/>
                  <a:gd name="T8" fmla="*/ 402 w 1055"/>
                  <a:gd name="T9" fmla="*/ 464 h 464"/>
                  <a:gd name="T10" fmla="*/ 585 w 1055"/>
                  <a:gd name="T11" fmla="*/ 355 h 464"/>
                  <a:gd name="T12" fmla="*/ 620 w 1055"/>
                  <a:gd name="T13" fmla="*/ 356 h 464"/>
                  <a:gd name="T14" fmla="*/ 1049 w 1055"/>
                  <a:gd name="T15" fmla="*/ 213 h 464"/>
                  <a:gd name="T16" fmla="*/ 1055 w 1055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5" h="464">
                    <a:moveTo>
                      <a:pt x="1055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0" y="159"/>
                    </a:cubicBezTo>
                    <a:cubicBezTo>
                      <a:pt x="43" y="98"/>
                      <a:pt x="13" y="35"/>
                      <a:pt x="0" y="0"/>
                    </a:cubicBezTo>
                    <a:cubicBezTo>
                      <a:pt x="32" y="222"/>
                      <a:pt x="192" y="402"/>
                      <a:pt x="402" y="464"/>
                    </a:cubicBezTo>
                    <a:cubicBezTo>
                      <a:pt x="457" y="418"/>
                      <a:pt x="516" y="353"/>
                      <a:pt x="585" y="355"/>
                    </a:cubicBezTo>
                    <a:cubicBezTo>
                      <a:pt x="597" y="356"/>
                      <a:pt x="608" y="356"/>
                      <a:pt x="620" y="356"/>
                    </a:cubicBezTo>
                    <a:cubicBezTo>
                      <a:pt x="796" y="356"/>
                      <a:pt x="941" y="308"/>
                      <a:pt x="1049" y="213"/>
                    </a:cubicBezTo>
                    <a:cubicBezTo>
                      <a:pt x="1051" y="210"/>
                      <a:pt x="1053" y="207"/>
                      <a:pt x="1055" y="20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1" name="îṣ1íḍé">
                <a:extLst>
                  <a:ext uri="{FF2B5EF4-FFF2-40B4-BE49-F238E27FC236}">
                    <a16:creationId xmlns="" xmlns:a16="http://schemas.microsoft.com/office/drawing/2014/main" id="{0B2D3787-B83F-4192-BB1E-358F5C48B075}"/>
                  </a:ext>
                </a:extLst>
              </p:cNvPr>
              <p:cNvSpPr/>
              <p:nvPr/>
            </p:nvSpPr>
            <p:spPr bwMode="auto">
              <a:xfrm>
                <a:off x="6533630" y="1823278"/>
                <a:ext cx="916430" cy="2042603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8 w 506"/>
                  <a:gd name="T5" fmla="*/ 52 h 1130"/>
                  <a:gd name="T6" fmla="*/ 358 w 506"/>
                  <a:gd name="T7" fmla="*/ 22 h 1130"/>
                  <a:gd name="T8" fmla="*/ 454 w 506"/>
                  <a:gd name="T9" fmla="*/ 45 h 1130"/>
                  <a:gd name="T10" fmla="*/ 470 w 506"/>
                  <a:gd name="T11" fmla="*/ 43 h 1130"/>
                  <a:gd name="T12" fmla="*/ 370 w 506"/>
                  <a:gd name="T13" fmla="*/ 5 h 1130"/>
                  <a:gd name="T14" fmla="*/ 311 w 506"/>
                  <a:gd name="T15" fmla="*/ 34 h 1130"/>
                  <a:gd name="T16" fmla="*/ 266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1 w 506"/>
                  <a:gd name="T25" fmla="*/ 481 h 1130"/>
                  <a:gd name="T26" fmla="*/ 71 w 506"/>
                  <a:gd name="T27" fmla="*/ 481 h 1130"/>
                  <a:gd name="T28" fmla="*/ 105 w 506"/>
                  <a:gd name="T29" fmla="*/ 561 h 1130"/>
                  <a:gd name="T30" fmla="*/ 105 w 506"/>
                  <a:gd name="T31" fmla="*/ 561 h 1130"/>
                  <a:gd name="T32" fmla="*/ 249 w 506"/>
                  <a:gd name="T33" fmla="*/ 1082 h 1130"/>
                  <a:gd name="T34" fmla="*/ 243 w 506"/>
                  <a:gd name="T35" fmla="*/ 1078 h 1130"/>
                  <a:gd name="T36" fmla="*/ 140 w 506"/>
                  <a:gd name="T37" fmla="*/ 601 h 1130"/>
                  <a:gd name="T38" fmla="*/ 204 w 506"/>
                  <a:gd name="T39" fmla="*/ 553 h 1130"/>
                  <a:gd name="T40" fmla="*/ 207 w 506"/>
                  <a:gd name="T41" fmla="*/ 554 h 1130"/>
                  <a:gd name="T42" fmla="*/ 211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8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7" y="1"/>
                      <a:pt x="454" y="45"/>
                      <a:pt x="454" y="45"/>
                    </a:cubicBezTo>
                    <a:cubicBezTo>
                      <a:pt x="470" y="43"/>
                      <a:pt x="470" y="43"/>
                      <a:pt x="470" y="43"/>
                    </a:cubicBezTo>
                    <a:cubicBezTo>
                      <a:pt x="439" y="6"/>
                      <a:pt x="401" y="0"/>
                      <a:pt x="370" y="5"/>
                    </a:cubicBezTo>
                    <a:cubicBezTo>
                      <a:pt x="348" y="8"/>
                      <a:pt x="328" y="19"/>
                      <a:pt x="311" y="34"/>
                    </a:cubicBezTo>
                    <a:cubicBezTo>
                      <a:pt x="286" y="56"/>
                      <a:pt x="266" y="52"/>
                      <a:pt x="266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1" y="52"/>
                      <a:pt x="257" y="52"/>
                      <a:pt x="253" y="52"/>
                    </a:cubicBezTo>
                    <a:cubicBezTo>
                      <a:pt x="113" y="52"/>
                      <a:pt x="0" y="165"/>
                      <a:pt x="0" y="305"/>
                    </a:cubicBezTo>
                    <a:cubicBezTo>
                      <a:pt x="0" y="374"/>
                      <a:pt x="27" y="436"/>
                      <a:pt x="71" y="481"/>
                    </a:cubicBezTo>
                    <a:cubicBezTo>
                      <a:pt x="71" y="481"/>
                      <a:pt x="71" y="481"/>
                      <a:pt x="71" y="481"/>
                    </a:cubicBezTo>
                    <a:cubicBezTo>
                      <a:pt x="111" y="521"/>
                      <a:pt x="105" y="561"/>
                      <a:pt x="105" y="561"/>
                    </a:cubicBezTo>
                    <a:cubicBezTo>
                      <a:pt x="105" y="561"/>
                      <a:pt x="105" y="561"/>
                      <a:pt x="105" y="561"/>
                    </a:cubicBezTo>
                    <a:cubicBezTo>
                      <a:pt x="76" y="769"/>
                      <a:pt x="52" y="1130"/>
                      <a:pt x="249" y="1082"/>
                    </a:cubicBezTo>
                    <a:cubicBezTo>
                      <a:pt x="243" y="1078"/>
                      <a:pt x="243" y="1078"/>
                      <a:pt x="243" y="1078"/>
                    </a:cubicBezTo>
                    <a:cubicBezTo>
                      <a:pt x="243" y="1078"/>
                      <a:pt x="65" y="1108"/>
                      <a:pt x="140" y="601"/>
                    </a:cubicBezTo>
                    <a:cubicBezTo>
                      <a:pt x="143" y="586"/>
                      <a:pt x="155" y="546"/>
                      <a:pt x="204" y="553"/>
                    </a:cubicBezTo>
                    <a:cubicBezTo>
                      <a:pt x="205" y="554"/>
                      <a:pt x="206" y="554"/>
                      <a:pt x="207" y="554"/>
                    </a:cubicBezTo>
                    <a:cubicBezTo>
                      <a:pt x="209" y="554"/>
                      <a:pt x="210" y="554"/>
                      <a:pt x="211" y="555"/>
                    </a:cubicBezTo>
                    <a:cubicBezTo>
                      <a:pt x="215" y="556"/>
                      <a:pt x="219" y="556"/>
                      <a:pt x="222" y="556"/>
                    </a:cubicBezTo>
                    <a:cubicBezTo>
                      <a:pt x="232" y="557"/>
                      <a:pt x="242" y="558"/>
                      <a:pt x="253" y="558"/>
                    </a:cubicBezTo>
                    <a:cubicBezTo>
                      <a:pt x="392" y="558"/>
                      <a:pt x="506" y="445"/>
                      <a:pt x="506" y="305"/>
                    </a:cubicBezTo>
                    <a:cubicBezTo>
                      <a:pt x="506" y="203"/>
                      <a:pt x="445" y="115"/>
                      <a:pt x="358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2" name="ï$ḻîďè">
                <a:extLst>
                  <a:ext uri="{FF2B5EF4-FFF2-40B4-BE49-F238E27FC236}">
                    <a16:creationId xmlns="" xmlns:a16="http://schemas.microsoft.com/office/drawing/2014/main" id="{CF405ABC-8B4B-4127-9350-04CFF7642E85}"/>
                  </a:ext>
                </a:extLst>
              </p:cNvPr>
              <p:cNvSpPr/>
              <p:nvPr/>
            </p:nvSpPr>
            <p:spPr bwMode="auto">
              <a:xfrm>
                <a:off x="6644011" y="2005836"/>
                <a:ext cx="695666" cy="695666"/>
              </a:xfrm>
              <a:prstGeom prst="ellipse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sp>
            <p:nvSpPr>
              <p:cNvPr id="33" name="îşlîḋê">
                <a:extLst>
                  <a:ext uri="{FF2B5EF4-FFF2-40B4-BE49-F238E27FC236}">
                    <a16:creationId xmlns="" xmlns:a16="http://schemas.microsoft.com/office/drawing/2014/main" id="{4B1C76EF-1013-4093-B596-BA7BFDC7F933}"/>
                  </a:ext>
                </a:extLst>
              </p:cNvPr>
              <p:cNvSpPr/>
              <p:nvPr/>
            </p:nvSpPr>
            <p:spPr>
              <a:xfrm>
                <a:off x="7651759" y="2524839"/>
                <a:ext cx="418643" cy="36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82" y="0"/>
                    </a:moveTo>
                    <a:cubicBezTo>
                      <a:pt x="10633" y="0"/>
                      <a:pt x="10476" y="23"/>
                      <a:pt x="10320" y="63"/>
                    </a:cubicBezTo>
                    <a:lnTo>
                      <a:pt x="1569" y="2361"/>
                    </a:lnTo>
                    <a:cubicBezTo>
                      <a:pt x="647" y="2604"/>
                      <a:pt x="0" y="3536"/>
                      <a:pt x="0" y="4617"/>
                    </a:cubicBezTo>
                    <a:cubicBezTo>
                      <a:pt x="0" y="5699"/>
                      <a:pt x="647" y="6620"/>
                      <a:pt x="1569" y="6863"/>
                    </a:cubicBezTo>
                    <a:lnTo>
                      <a:pt x="3369" y="7337"/>
                    </a:lnTo>
                    <a:lnTo>
                      <a:pt x="3369" y="13841"/>
                    </a:lnTo>
                    <a:cubicBezTo>
                      <a:pt x="3369" y="15882"/>
                      <a:pt x="5418" y="17689"/>
                      <a:pt x="10782" y="17689"/>
                    </a:cubicBezTo>
                    <a:cubicBezTo>
                      <a:pt x="16144" y="17689"/>
                      <a:pt x="18185" y="15882"/>
                      <a:pt x="18185" y="13841"/>
                    </a:cubicBezTo>
                    <a:lnTo>
                      <a:pt x="18185" y="7337"/>
                    </a:lnTo>
                    <a:lnTo>
                      <a:pt x="19985" y="6863"/>
                    </a:lnTo>
                    <a:cubicBezTo>
                      <a:pt x="20907" y="6620"/>
                      <a:pt x="21554" y="5699"/>
                      <a:pt x="21554" y="4617"/>
                    </a:cubicBezTo>
                    <a:cubicBezTo>
                      <a:pt x="21554" y="3536"/>
                      <a:pt x="20906" y="2604"/>
                      <a:pt x="19985" y="2361"/>
                    </a:cubicBezTo>
                    <a:lnTo>
                      <a:pt x="11225" y="53"/>
                    </a:lnTo>
                    <a:cubicBezTo>
                      <a:pt x="11078" y="15"/>
                      <a:pt x="10930" y="0"/>
                      <a:pt x="10782" y="0"/>
                    </a:cubicBezTo>
                    <a:close/>
                    <a:moveTo>
                      <a:pt x="10615" y="1687"/>
                    </a:moveTo>
                    <a:cubicBezTo>
                      <a:pt x="10666" y="1687"/>
                      <a:pt x="10713" y="1695"/>
                      <a:pt x="10763" y="1708"/>
                    </a:cubicBezTo>
                    <a:lnTo>
                      <a:pt x="19523" y="4016"/>
                    </a:lnTo>
                    <a:cubicBezTo>
                      <a:pt x="19830" y="4097"/>
                      <a:pt x="20040" y="4407"/>
                      <a:pt x="20040" y="4765"/>
                    </a:cubicBezTo>
                    <a:cubicBezTo>
                      <a:pt x="20040" y="5123"/>
                      <a:pt x="19830" y="5433"/>
                      <a:pt x="19523" y="5513"/>
                    </a:cubicBezTo>
                    <a:lnTo>
                      <a:pt x="10763" y="7822"/>
                    </a:lnTo>
                    <a:cubicBezTo>
                      <a:pt x="10713" y="7835"/>
                      <a:pt x="10666" y="7843"/>
                      <a:pt x="10615" y="7843"/>
                    </a:cubicBezTo>
                    <a:cubicBezTo>
                      <a:pt x="10564" y="7843"/>
                      <a:pt x="10508" y="7835"/>
                      <a:pt x="10458" y="7822"/>
                    </a:cubicBezTo>
                    <a:lnTo>
                      <a:pt x="1708" y="5513"/>
                    </a:lnTo>
                    <a:cubicBezTo>
                      <a:pt x="1402" y="5433"/>
                      <a:pt x="1182" y="5123"/>
                      <a:pt x="1182" y="4765"/>
                    </a:cubicBezTo>
                    <a:cubicBezTo>
                      <a:pt x="1182" y="4407"/>
                      <a:pt x="1402" y="4097"/>
                      <a:pt x="1708" y="4016"/>
                    </a:cubicBezTo>
                    <a:lnTo>
                      <a:pt x="10458" y="1708"/>
                    </a:lnTo>
                    <a:cubicBezTo>
                      <a:pt x="10508" y="1695"/>
                      <a:pt x="10564" y="1687"/>
                      <a:pt x="10615" y="1687"/>
                    </a:cubicBezTo>
                    <a:close/>
                    <a:moveTo>
                      <a:pt x="4726" y="7759"/>
                    </a:moveTo>
                    <a:lnTo>
                      <a:pt x="10338" y="9235"/>
                    </a:lnTo>
                    <a:cubicBezTo>
                      <a:pt x="10486" y="9272"/>
                      <a:pt x="10642" y="9298"/>
                      <a:pt x="10791" y="9298"/>
                    </a:cubicBezTo>
                    <a:cubicBezTo>
                      <a:pt x="10939" y="9298"/>
                      <a:pt x="11086" y="9275"/>
                      <a:pt x="11243" y="9235"/>
                    </a:cubicBezTo>
                    <a:lnTo>
                      <a:pt x="16846" y="7759"/>
                    </a:lnTo>
                    <a:cubicBezTo>
                      <a:pt x="16846" y="7759"/>
                      <a:pt x="16846" y="13915"/>
                      <a:pt x="16846" y="13915"/>
                    </a:cubicBezTo>
                    <a:cubicBezTo>
                      <a:pt x="16846" y="14765"/>
                      <a:pt x="14832" y="16213"/>
                      <a:pt x="10791" y="16213"/>
                    </a:cubicBezTo>
                    <a:cubicBezTo>
                      <a:pt x="6749" y="16213"/>
                      <a:pt x="4726" y="14765"/>
                      <a:pt x="4726" y="13915"/>
                    </a:cubicBezTo>
                    <a:lnTo>
                      <a:pt x="4726" y="7759"/>
                    </a:lnTo>
                    <a:close/>
                    <a:moveTo>
                      <a:pt x="20252" y="7759"/>
                    </a:moveTo>
                    <a:cubicBezTo>
                      <a:pt x="19881" y="7759"/>
                      <a:pt x="19578" y="8103"/>
                      <a:pt x="19578" y="8528"/>
                    </a:cubicBezTo>
                    <a:lnTo>
                      <a:pt x="19578" y="15454"/>
                    </a:lnTo>
                    <a:cubicBezTo>
                      <a:pt x="19578" y="15880"/>
                      <a:pt x="19881" y="16224"/>
                      <a:pt x="20252" y="16224"/>
                    </a:cubicBezTo>
                    <a:cubicBezTo>
                      <a:pt x="20624" y="16224"/>
                      <a:pt x="20926" y="15880"/>
                      <a:pt x="20926" y="15454"/>
                    </a:cubicBezTo>
                    <a:lnTo>
                      <a:pt x="20926" y="8528"/>
                    </a:lnTo>
                    <a:cubicBezTo>
                      <a:pt x="20926" y="8103"/>
                      <a:pt x="20624" y="7759"/>
                      <a:pt x="20252" y="7759"/>
                    </a:cubicBezTo>
                    <a:close/>
                    <a:moveTo>
                      <a:pt x="20252" y="16993"/>
                    </a:moveTo>
                    <a:cubicBezTo>
                      <a:pt x="19509" y="16993"/>
                      <a:pt x="18905" y="19222"/>
                      <a:pt x="18905" y="20071"/>
                    </a:cubicBezTo>
                    <a:cubicBezTo>
                      <a:pt x="18905" y="20920"/>
                      <a:pt x="19509" y="21600"/>
                      <a:pt x="20252" y="21600"/>
                    </a:cubicBezTo>
                    <a:cubicBezTo>
                      <a:pt x="20995" y="21600"/>
                      <a:pt x="21600" y="20920"/>
                      <a:pt x="21600" y="20071"/>
                    </a:cubicBezTo>
                    <a:cubicBezTo>
                      <a:pt x="21600" y="19222"/>
                      <a:pt x="20995" y="16993"/>
                      <a:pt x="20252" y="169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4" name="iṣľïďê">
                <a:extLst>
                  <a:ext uri="{FF2B5EF4-FFF2-40B4-BE49-F238E27FC236}">
                    <a16:creationId xmlns="" xmlns:a16="http://schemas.microsoft.com/office/drawing/2014/main" id="{00CF70FF-7EA9-4715-BCE7-6DC87CEF4C4A}"/>
                  </a:ext>
                </a:extLst>
              </p:cNvPr>
              <p:cNvSpPr txBox="1"/>
              <p:nvPr/>
            </p:nvSpPr>
            <p:spPr>
              <a:xfrm>
                <a:off x="7224944" y="3047732"/>
                <a:ext cx="128810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/>
              <a:p>
                <a:pPr algn="ctr"/>
                <a:r>
                  <a:rPr lang="zh-CN" altLang="en-US" b="1" dirty="0" smtClean="0"/>
                  <a:t>系统功能</a:t>
                </a:r>
                <a:endParaRPr lang="zh-CN" altLang="en-US" b="1" dirty="0"/>
              </a:p>
            </p:txBody>
          </p:sp>
        </p:grpSp>
        <p:sp>
          <p:nvSpPr>
            <p:cNvPr id="21" name="iśḷíḍè">
              <a:extLst>
                <a:ext uri="{FF2B5EF4-FFF2-40B4-BE49-F238E27FC236}">
                  <a16:creationId xmlns="" xmlns:a16="http://schemas.microsoft.com/office/drawing/2014/main" id="{9B48DFF4-19AA-45E8-9DA3-4CE224A056FF}"/>
                </a:ext>
              </a:extLst>
            </p:cNvPr>
            <p:cNvSpPr/>
            <p:nvPr/>
          </p:nvSpPr>
          <p:spPr bwMode="auto">
            <a:xfrm>
              <a:off x="9434082" y="2050747"/>
              <a:ext cx="695666" cy="695666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5D08F8EA-66C5-4412-B4AF-A31AFCA06E90}"/>
                </a:ext>
              </a:extLst>
            </p:cNvPr>
            <p:cNvCxnSpPr/>
            <p:nvPr/>
          </p:nvCxnSpPr>
          <p:spPr>
            <a:xfrm>
              <a:off x="3242374" y="1125538"/>
              <a:ext cx="0" cy="5018087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C8115669-2194-4B70-AF0B-88BF432E6623}"/>
                </a:ext>
              </a:extLst>
            </p:cNvPr>
            <p:cNvCxnSpPr/>
            <p:nvPr/>
          </p:nvCxnSpPr>
          <p:spPr>
            <a:xfrm>
              <a:off x="6096000" y="1125538"/>
              <a:ext cx="0" cy="5018087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="" xmlns:a16="http://schemas.microsoft.com/office/drawing/2014/main" id="{7DCA1FD5-D096-4B37-901B-41AF598DC490}"/>
                </a:ext>
              </a:extLst>
            </p:cNvPr>
            <p:cNvCxnSpPr/>
            <p:nvPr/>
          </p:nvCxnSpPr>
          <p:spPr>
            <a:xfrm>
              <a:off x="8949626" y="1125538"/>
              <a:ext cx="0" cy="5018087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6385" y="936806"/>
            <a:ext cx="8169145" cy="463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55" y="1137138"/>
            <a:ext cx="6625123" cy="46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225" y="1216412"/>
            <a:ext cx="11352632" cy="497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7192" y="1462544"/>
            <a:ext cx="9084808" cy="433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63"/>
          <p:cNvSpPr txBox="1"/>
          <p:nvPr/>
        </p:nvSpPr>
        <p:spPr>
          <a:xfrm>
            <a:off x="139959" y="69046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固定资产管理系统操作规范应用培训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106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99DC769-C974-475F-BA71-5E31B3D6B1E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 dirty="0" smtClean="0"/>
              <a:t>c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CEA6914-C8A6-4995-A651-082671DD24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13</a:t>
            </a:fld>
            <a:endParaRPr lang="zh-CN" altLang="en-US"/>
          </a:p>
        </p:txBody>
      </p:sp>
      <p:grpSp>
        <p:nvGrpSpPr>
          <p:cNvPr id="5" name="2cfd4ccf-0f42-44ef-9889-c1c248c04c0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7216D965-BADD-42F4-AB10-F9A5A6872E8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4797" y="1370456"/>
            <a:ext cx="11414102" cy="4538748"/>
            <a:chOff x="104797" y="1370456"/>
            <a:chExt cx="11414102" cy="4538748"/>
          </a:xfrm>
        </p:grpSpPr>
        <p:cxnSp>
          <p:nvCxnSpPr>
            <p:cNvPr id="6" name="直接连接符 5">
              <a:extLst>
                <a:ext uri="{FF2B5EF4-FFF2-40B4-BE49-F238E27FC236}">
                  <a16:creationId xmlns="" xmlns:a16="http://schemas.microsoft.com/office/drawing/2014/main" id="{A8FF930E-110F-4FE5-94F3-534736DDB4D7}"/>
                </a:ext>
              </a:extLst>
            </p:cNvPr>
            <p:cNvCxnSpPr/>
            <p:nvPr/>
          </p:nvCxnSpPr>
          <p:spPr>
            <a:xfrm>
              <a:off x="8151395" y="4033928"/>
              <a:ext cx="0" cy="1875276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îṧľîḓe">
              <a:extLst>
                <a:ext uri="{FF2B5EF4-FFF2-40B4-BE49-F238E27FC236}">
                  <a16:creationId xmlns="" xmlns:a16="http://schemas.microsoft.com/office/drawing/2014/main" id="{5EFB406D-696C-4BE8-B301-DF92BB6B560E}"/>
                </a:ext>
              </a:extLst>
            </p:cNvPr>
            <p:cNvSpPr/>
            <p:nvPr/>
          </p:nvSpPr>
          <p:spPr bwMode="auto">
            <a:xfrm>
              <a:off x="5048735" y="3219970"/>
              <a:ext cx="609685" cy="49348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8" name="iṣlïdè">
              <a:extLst>
                <a:ext uri="{FF2B5EF4-FFF2-40B4-BE49-F238E27FC236}">
                  <a16:creationId xmlns="" xmlns:a16="http://schemas.microsoft.com/office/drawing/2014/main" id="{A79F7E1D-BFA4-4A3E-BFBF-B2B56D00340D}"/>
                </a:ext>
              </a:extLst>
            </p:cNvPr>
            <p:cNvSpPr/>
            <p:nvPr/>
          </p:nvSpPr>
          <p:spPr bwMode="auto">
            <a:xfrm>
              <a:off x="4911751" y="4489923"/>
              <a:ext cx="3177890" cy="136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100" dirty="0" smtClean="0"/>
                <a:t>1.</a:t>
              </a:r>
              <a:r>
                <a:rPr lang="zh-CN" altLang="en-US" sz="1100" dirty="0" smtClean="0"/>
                <a:t>建账：资产数据的录入</a:t>
              </a:r>
              <a:endParaRPr lang="en-US" altLang="zh-CN" sz="1100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1100" dirty="0" smtClean="0"/>
                <a:t>2.</a:t>
              </a:r>
              <a:r>
                <a:rPr lang="zh-CN" altLang="en-US" sz="1100" dirty="0" smtClean="0"/>
                <a:t>变动：已生效资产数据的调拨、资产属性调整</a:t>
              </a:r>
              <a:endParaRPr lang="en-US" altLang="zh-CN" sz="1100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1100" dirty="0" smtClean="0"/>
                <a:t>3.</a:t>
              </a:r>
              <a:r>
                <a:rPr lang="zh-CN" altLang="en-US" sz="1100" dirty="0" smtClean="0"/>
                <a:t>处置：已生效的资产报废、报损、出售、转让</a:t>
              </a:r>
              <a:endParaRPr lang="en-US" altLang="zh-CN" sz="1100" dirty="0"/>
            </a:p>
          </p:txBody>
        </p:sp>
        <p:sp>
          <p:nvSpPr>
            <p:cNvPr id="9" name="íŝḷiḓê">
              <a:extLst>
                <a:ext uri="{FF2B5EF4-FFF2-40B4-BE49-F238E27FC236}">
                  <a16:creationId xmlns="" xmlns:a16="http://schemas.microsoft.com/office/drawing/2014/main" id="{69EE0B73-7DF5-4C16-AACA-00D5434BD0B2}"/>
                </a:ext>
              </a:extLst>
            </p:cNvPr>
            <p:cNvSpPr txBox="1"/>
            <p:nvPr/>
          </p:nvSpPr>
          <p:spPr bwMode="auto">
            <a:xfrm>
              <a:off x="4911748" y="4048119"/>
              <a:ext cx="2944896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部门资产管理员</a:t>
              </a:r>
              <a:endParaRPr lang="en-US" altLang="zh-CN" sz="2000" b="1" dirty="0"/>
            </a:p>
          </p:txBody>
        </p:sp>
        <p:sp>
          <p:nvSpPr>
            <p:cNvPr id="10" name="îsļíďé">
              <a:extLst>
                <a:ext uri="{FF2B5EF4-FFF2-40B4-BE49-F238E27FC236}">
                  <a16:creationId xmlns="" xmlns:a16="http://schemas.microsoft.com/office/drawing/2014/main" id="{FCA2C82A-0E6E-4172-ACA6-9E8EBE479202}"/>
                </a:ext>
              </a:extLst>
            </p:cNvPr>
            <p:cNvSpPr/>
            <p:nvPr/>
          </p:nvSpPr>
          <p:spPr bwMode="auto">
            <a:xfrm>
              <a:off x="8556921" y="3275930"/>
              <a:ext cx="609685" cy="437524"/>
            </a:xfrm>
            <a:custGeom>
              <a:avLst/>
              <a:gdLst>
                <a:gd name="connsiteX0" fmla="*/ 533228 w 606862"/>
                <a:gd name="connsiteY0" fmla="*/ 69781 h 435499"/>
                <a:gd name="connsiteX1" fmla="*/ 528214 w 606862"/>
                <a:gd name="connsiteY1" fmla="*/ 81924 h 435499"/>
                <a:gd name="connsiteX2" fmla="*/ 515122 w 606862"/>
                <a:gd name="connsiteY2" fmla="*/ 82851 h 435499"/>
                <a:gd name="connsiteX3" fmla="*/ 513543 w 606862"/>
                <a:gd name="connsiteY3" fmla="*/ 87671 h 435499"/>
                <a:gd name="connsiteX4" fmla="*/ 523571 w 606862"/>
                <a:gd name="connsiteY4" fmla="*/ 96107 h 435499"/>
                <a:gd name="connsiteX5" fmla="*/ 520414 w 606862"/>
                <a:gd name="connsiteY5" fmla="*/ 108806 h 435499"/>
                <a:gd name="connsiteX6" fmla="*/ 524500 w 606862"/>
                <a:gd name="connsiteY6" fmla="*/ 111773 h 435499"/>
                <a:gd name="connsiteX7" fmla="*/ 535643 w 606862"/>
                <a:gd name="connsiteY7" fmla="*/ 104913 h 435499"/>
                <a:gd name="connsiteX8" fmla="*/ 546785 w 606862"/>
                <a:gd name="connsiteY8" fmla="*/ 111773 h 435499"/>
                <a:gd name="connsiteX9" fmla="*/ 550871 w 606862"/>
                <a:gd name="connsiteY9" fmla="*/ 108806 h 435499"/>
                <a:gd name="connsiteX10" fmla="*/ 547807 w 606862"/>
                <a:gd name="connsiteY10" fmla="*/ 96107 h 435499"/>
                <a:gd name="connsiteX11" fmla="*/ 557835 w 606862"/>
                <a:gd name="connsiteY11" fmla="*/ 87671 h 435499"/>
                <a:gd name="connsiteX12" fmla="*/ 556349 w 606862"/>
                <a:gd name="connsiteY12" fmla="*/ 82851 h 435499"/>
                <a:gd name="connsiteX13" fmla="*/ 543257 w 606862"/>
                <a:gd name="connsiteY13" fmla="*/ 81924 h 435499"/>
                <a:gd name="connsiteX14" fmla="*/ 538242 w 606862"/>
                <a:gd name="connsiteY14" fmla="*/ 69781 h 435499"/>
                <a:gd name="connsiteX15" fmla="*/ 533228 w 606862"/>
                <a:gd name="connsiteY15" fmla="*/ 69781 h 435499"/>
                <a:gd name="connsiteX16" fmla="*/ 474173 w 606862"/>
                <a:gd name="connsiteY16" fmla="*/ 69781 h 435499"/>
                <a:gd name="connsiteX17" fmla="*/ 469159 w 606862"/>
                <a:gd name="connsiteY17" fmla="*/ 81924 h 435499"/>
                <a:gd name="connsiteX18" fmla="*/ 456066 w 606862"/>
                <a:gd name="connsiteY18" fmla="*/ 82851 h 435499"/>
                <a:gd name="connsiteX19" fmla="*/ 454488 w 606862"/>
                <a:gd name="connsiteY19" fmla="*/ 87671 h 435499"/>
                <a:gd name="connsiteX20" fmla="*/ 464516 w 606862"/>
                <a:gd name="connsiteY20" fmla="*/ 96107 h 435499"/>
                <a:gd name="connsiteX21" fmla="*/ 461359 w 606862"/>
                <a:gd name="connsiteY21" fmla="*/ 108806 h 435499"/>
                <a:gd name="connsiteX22" fmla="*/ 465445 w 606862"/>
                <a:gd name="connsiteY22" fmla="*/ 111773 h 435499"/>
                <a:gd name="connsiteX23" fmla="*/ 476587 w 606862"/>
                <a:gd name="connsiteY23" fmla="*/ 104913 h 435499"/>
                <a:gd name="connsiteX24" fmla="*/ 487730 w 606862"/>
                <a:gd name="connsiteY24" fmla="*/ 111773 h 435499"/>
                <a:gd name="connsiteX25" fmla="*/ 491815 w 606862"/>
                <a:gd name="connsiteY25" fmla="*/ 108806 h 435499"/>
                <a:gd name="connsiteX26" fmla="*/ 488751 w 606862"/>
                <a:gd name="connsiteY26" fmla="*/ 96107 h 435499"/>
                <a:gd name="connsiteX27" fmla="*/ 498779 w 606862"/>
                <a:gd name="connsiteY27" fmla="*/ 87671 h 435499"/>
                <a:gd name="connsiteX28" fmla="*/ 497294 w 606862"/>
                <a:gd name="connsiteY28" fmla="*/ 82851 h 435499"/>
                <a:gd name="connsiteX29" fmla="*/ 484201 w 606862"/>
                <a:gd name="connsiteY29" fmla="*/ 81924 h 435499"/>
                <a:gd name="connsiteX30" fmla="*/ 479187 w 606862"/>
                <a:gd name="connsiteY30" fmla="*/ 69781 h 435499"/>
                <a:gd name="connsiteX31" fmla="*/ 474173 w 606862"/>
                <a:gd name="connsiteY31" fmla="*/ 69781 h 435499"/>
                <a:gd name="connsiteX32" fmla="*/ 415117 w 606862"/>
                <a:gd name="connsiteY32" fmla="*/ 69781 h 435499"/>
                <a:gd name="connsiteX33" fmla="*/ 410103 w 606862"/>
                <a:gd name="connsiteY33" fmla="*/ 81924 h 435499"/>
                <a:gd name="connsiteX34" fmla="*/ 397011 w 606862"/>
                <a:gd name="connsiteY34" fmla="*/ 82851 h 435499"/>
                <a:gd name="connsiteX35" fmla="*/ 395432 w 606862"/>
                <a:gd name="connsiteY35" fmla="*/ 87671 h 435499"/>
                <a:gd name="connsiteX36" fmla="*/ 405460 w 606862"/>
                <a:gd name="connsiteY36" fmla="*/ 96107 h 435499"/>
                <a:gd name="connsiteX37" fmla="*/ 402303 w 606862"/>
                <a:gd name="connsiteY37" fmla="*/ 108806 h 435499"/>
                <a:gd name="connsiteX38" fmla="*/ 406389 w 606862"/>
                <a:gd name="connsiteY38" fmla="*/ 111773 h 435499"/>
                <a:gd name="connsiteX39" fmla="*/ 417532 w 606862"/>
                <a:gd name="connsiteY39" fmla="*/ 104913 h 435499"/>
                <a:gd name="connsiteX40" fmla="*/ 428674 w 606862"/>
                <a:gd name="connsiteY40" fmla="*/ 111773 h 435499"/>
                <a:gd name="connsiteX41" fmla="*/ 432760 w 606862"/>
                <a:gd name="connsiteY41" fmla="*/ 108806 h 435499"/>
                <a:gd name="connsiteX42" fmla="*/ 429696 w 606862"/>
                <a:gd name="connsiteY42" fmla="*/ 96107 h 435499"/>
                <a:gd name="connsiteX43" fmla="*/ 439724 w 606862"/>
                <a:gd name="connsiteY43" fmla="*/ 87671 h 435499"/>
                <a:gd name="connsiteX44" fmla="*/ 438238 w 606862"/>
                <a:gd name="connsiteY44" fmla="*/ 82851 h 435499"/>
                <a:gd name="connsiteX45" fmla="*/ 425146 w 606862"/>
                <a:gd name="connsiteY45" fmla="*/ 81924 h 435499"/>
                <a:gd name="connsiteX46" fmla="*/ 420132 w 606862"/>
                <a:gd name="connsiteY46" fmla="*/ 69781 h 435499"/>
                <a:gd name="connsiteX47" fmla="*/ 415117 w 606862"/>
                <a:gd name="connsiteY47" fmla="*/ 69781 h 435499"/>
                <a:gd name="connsiteX48" fmla="*/ 436010 w 606862"/>
                <a:gd name="connsiteY48" fmla="*/ 3780 h 435499"/>
                <a:gd name="connsiteX49" fmla="*/ 517257 w 606862"/>
                <a:gd name="connsiteY49" fmla="*/ 3780 h 435499"/>
                <a:gd name="connsiteX50" fmla="*/ 606862 w 606862"/>
                <a:gd name="connsiteY50" fmla="*/ 93140 h 435499"/>
                <a:gd name="connsiteX51" fmla="*/ 517257 w 606862"/>
                <a:gd name="connsiteY51" fmla="*/ 182594 h 435499"/>
                <a:gd name="connsiteX52" fmla="*/ 456438 w 606862"/>
                <a:gd name="connsiteY52" fmla="*/ 182594 h 435499"/>
                <a:gd name="connsiteX53" fmla="*/ 415210 w 606862"/>
                <a:gd name="connsiteY53" fmla="*/ 223751 h 435499"/>
                <a:gd name="connsiteX54" fmla="*/ 407689 w 606862"/>
                <a:gd name="connsiteY54" fmla="*/ 220692 h 435499"/>
                <a:gd name="connsiteX55" fmla="*/ 407689 w 606862"/>
                <a:gd name="connsiteY55" fmla="*/ 178051 h 435499"/>
                <a:gd name="connsiteX56" fmla="*/ 346405 w 606862"/>
                <a:gd name="connsiteY56" fmla="*/ 93233 h 435499"/>
                <a:gd name="connsiteX57" fmla="*/ 436010 w 606862"/>
                <a:gd name="connsiteY57" fmla="*/ 3780 h 435499"/>
                <a:gd name="connsiteX58" fmla="*/ 140854 w 606862"/>
                <a:gd name="connsiteY58" fmla="*/ 207 h 435499"/>
                <a:gd name="connsiteX59" fmla="*/ 216621 w 606862"/>
                <a:gd name="connsiteY59" fmla="*/ 856 h 435499"/>
                <a:gd name="connsiteX60" fmla="*/ 272145 w 606862"/>
                <a:gd name="connsiteY60" fmla="*/ 33762 h 435499"/>
                <a:gd name="connsiteX61" fmla="*/ 302693 w 606862"/>
                <a:gd name="connsiteY61" fmla="*/ 122934 h 435499"/>
                <a:gd name="connsiteX62" fmla="*/ 310400 w 606862"/>
                <a:gd name="connsiteY62" fmla="*/ 158343 h 435499"/>
                <a:gd name="connsiteX63" fmla="*/ 293130 w 606862"/>
                <a:gd name="connsiteY63" fmla="*/ 188098 h 435499"/>
                <a:gd name="connsiteX64" fmla="*/ 281152 w 606862"/>
                <a:gd name="connsiteY64" fmla="*/ 220819 h 435499"/>
                <a:gd name="connsiteX65" fmla="*/ 281152 w 606862"/>
                <a:gd name="connsiteY65" fmla="*/ 260863 h 435499"/>
                <a:gd name="connsiteX66" fmla="*/ 283287 w 606862"/>
                <a:gd name="connsiteY66" fmla="*/ 264385 h 435499"/>
                <a:gd name="connsiteX67" fmla="*/ 407057 w 606862"/>
                <a:gd name="connsiteY67" fmla="*/ 343732 h 435499"/>
                <a:gd name="connsiteX68" fmla="*/ 422192 w 606862"/>
                <a:gd name="connsiteY68" fmla="*/ 375989 h 435499"/>
                <a:gd name="connsiteX69" fmla="*/ 422192 w 606862"/>
                <a:gd name="connsiteY69" fmla="*/ 435406 h 435499"/>
                <a:gd name="connsiteX70" fmla="*/ 238533 w 606862"/>
                <a:gd name="connsiteY70" fmla="*/ 435406 h 435499"/>
                <a:gd name="connsiteX71" fmla="*/ 220520 w 606862"/>
                <a:gd name="connsiteY71" fmla="*/ 352816 h 435499"/>
                <a:gd name="connsiteX72" fmla="*/ 210957 w 606862"/>
                <a:gd name="connsiteY72" fmla="*/ 299331 h 435499"/>
                <a:gd name="connsiteX73" fmla="*/ 201393 w 606862"/>
                <a:gd name="connsiteY73" fmla="*/ 352816 h 435499"/>
                <a:gd name="connsiteX74" fmla="*/ 183566 w 606862"/>
                <a:gd name="connsiteY74" fmla="*/ 435499 h 435499"/>
                <a:gd name="connsiteX75" fmla="*/ 0 w 606862"/>
                <a:gd name="connsiteY75" fmla="*/ 435499 h 435499"/>
                <a:gd name="connsiteX76" fmla="*/ 0 w 606862"/>
                <a:gd name="connsiteY76" fmla="*/ 376082 h 435499"/>
                <a:gd name="connsiteX77" fmla="*/ 15135 w 606862"/>
                <a:gd name="connsiteY77" fmla="*/ 343824 h 435499"/>
                <a:gd name="connsiteX78" fmla="*/ 138905 w 606862"/>
                <a:gd name="connsiteY78" fmla="*/ 264478 h 435499"/>
                <a:gd name="connsiteX79" fmla="*/ 141040 w 606862"/>
                <a:gd name="connsiteY79" fmla="*/ 261049 h 435499"/>
                <a:gd name="connsiteX80" fmla="*/ 141040 w 606862"/>
                <a:gd name="connsiteY80" fmla="*/ 221005 h 435499"/>
                <a:gd name="connsiteX81" fmla="*/ 128970 w 606862"/>
                <a:gd name="connsiteY81" fmla="*/ 188191 h 435499"/>
                <a:gd name="connsiteX82" fmla="*/ 111792 w 606862"/>
                <a:gd name="connsiteY82" fmla="*/ 158436 h 435499"/>
                <a:gd name="connsiteX83" fmla="*/ 118942 w 606862"/>
                <a:gd name="connsiteY83" fmla="*/ 123120 h 435499"/>
                <a:gd name="connsiteX84" fmla="*/ 149397 w 606862"/>
                <a:gd name="connsiteY84" fmla="*/ 18560 h 435499"/>
                <a:gd name="connsiteX85" fmla="*/ 140854 w 606862"/>
                <a:gd name="connsiteY85" fmla="*/ 207 h 43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06862" h="435499">
                  <a:moveTo>
                    <a:pt x="533228" y="69781"/>
                  </a:moveTo>
                  <a:lnTo>
                    <a:pt x="528214" y="81924"/>
                  </a:lnTo>
                  <a:lnTo>
                    <a:pt x="515122" y="82851"/>
                  </a:lnTo>
                  <a:cubicBezTo>
                    <a:pt x="512615" y="83036"/>
                    <a:pt x="511686" y="86095"/>
                    <a:pt x="513543" y="87671"/>
                  </a:cubicBezTo>
                  <a:lnTo>
                    <a:pt x="523571" y="96107"/>
                  </a:lnTo>
                  <a:lnTo>
                    <a:pt x="520414" y="108806"/>
                  </a:lnTo>
                  <a:cubicBezTo>
                    <a:pt x="519857" y="111217"/>
                    <a:pt x="522457" y="113163"/>
                    <a:pt x="524500" y="111773"/>
                  </a:cubicBezTo>
                  <a:lnTo>
                    <a:pt x="535643" y="104913"/>
                  </a:lnTo>
                  <a:lnTo>
                    <a:pt x="546785" y="111773"/>
                  </a:lnTo>
                  <a:cubicBezTo>
                    <a:pt x="548921" y="113163"/>
                    <a:pt x="551521" y="111217"/>
                    <a:pt x="550871" y="108806"/>
                  </a:cubicBezTo>
                  <a:lnTo>
                    <a:pt x="547807" y="96107"/>
                  </a:lnTo>
                  <a:lnTo>
                    <a:pt x="557835" y="87671"/>
                  </a:lnTo>
                  <a:cubicBezTo>
                    <a:pt x="559785" y="86095"/>
                    <a:pt x="558856" y="83036"/>
                    <a:pt x="556349" y="82851"/>
                  </a:cubicBezTo>
                  <a:lnTo>
                    <a:pt x="543257" y="81924"/>
                  </a:lnTo>
                  <a:lnTo>
                    <a:pt x="538242" y="69781"/>
                  </a:lnTo>
                  <a:cubicBezTo>
                    <a:pt x="537407" y="67463"/>
                    <a:pt x="534157" y="67463"/>
                    <a:pt x="533228" y="69781"/>
                  </a:cubicBezTo>
                  <a:close/>
                  <a:moveTo>
                    <a:pt x="474173" y="69781"/>
                  </a:moveTo>
                  <a:lnTo>
                    <a:pt x="469159" y="81924"/>
                  </a:lnTo>
                  <a:lnTo>
                    <a:pt x="456066" y="82851"/>
                  </a:lnTo>
                  <a:cubicBezTo>
                    <a:pt x="453559" y="83036"/>
                    <a:pt x="452631" y="86095"/>
                    <a:pt x="454488" y="87671"/>
                  </a:cubicBezTo>
                  <a:lnTo>
                    <a:pt x="464516" y="96107"/>
                  </a:lnTo>
                  <a:lnTo>
                    <a:pt x="461359" y="108806"/>
                  </a:lnTo>
                  <a:cubicBezTo>
                    <a:pt x="460802" y="111217"/>
                    <a:pt x="463402" y="113163"/>
                    <a:pt x="465445" y="111773"/>
                  </a:cubicBezTo>
                  <a:lnTo>
                    <a:pt x="476587" y="104913"/>
                  </a:lnTo>
                  <a:lnTo>
                    <a:pt x="487730" y="111773"/>
                  </a:lnTo>
                  <a:cubicBezTo>
                    <a:pt x="489865" y="113163"/>
                    <a:pt x="492465" y="111217"/>
                    <a:pt x="491815" y="108806"/>
                  </a:cubicBezTo>
                  <a:lnTo>
                    <a:pt x="488751" y="96107"/>
                  </a:lnTo>
                  <a:lnTo>
                    <a:pt x="498779" y="87671"/>
                  </a:lnTo>
                  <a:cubicBezTo>
                    <a:pt x="500729" y="86095"/>
                    <a:pt x="499615" y="83036"/>
                    <a:pt x="497294" y="82851"/>
                  </a:cubicBezTo>
                  <a:lnTo>
                    <a:pt x="484201" y="81924"/>
                  </a:lnTo>
                  <a:lnTo>
                    <a:pt x="479187" y="69781"/>
                  </a:lnTo>
                  <a:cubicBezTo>
                    <a:pt x="478351" y="67463"/>
                    <a:pt x="475101" y="67463"/>
                    <a:pt x="474173" y="69781"/>
                  </a:cubicBezTo>
                  <a:close/>
                  <a:moveTo>
                    <a:pt x="415117" y="69781"/>
                  </a:moveTo>
                  <a:lnTo>
                    <a:pt x="410103" y="81924"/>
                  </a:lnTo>
                  <a:lnTo>
                    <a:pt x="397011" y="82851"/>
                  </a:lnTo>
                  <a:cubicBezTo>
                    <a:pt x="394504" y="83036"/>
                    <a:pt x="393575" y="86095"/>
                    <a:pt x="395432" y="87671"/>
                  </a:cubicBezTo>
                  <a:lnTo>
                    <a:pt x="405460" y="96107"/>
                  </a:lnTo>
                  <a:lnTo>
                    <a:pt x="402303" y="108806"/>
                  </a:lnTo>
                  <a:cubicBezTo>
                    <a:pt x="401746" y="111217"/>
                    <a:pt x="404346" y="113163"/>
                    <a:pt x="406389" y="111773"/>
                  </a:cubicBezTo>
                  <a:lnTo>
                    <a:pt x="417532" y="104913"/>
                  </a:lnTo>
                  <a:lnTo>
                    <a:pt x="428674" y="111773"/>
                  </a:lnTo>
                  <a:cubicBezTo>
                    <a:pt x="430810" y="113163"/>
                    <a:pt x="433410" y="111217"/>
                    <a:pt x="432760" y="108806"/>
                  </a:cubicBezTo>
                  <a:lnTo>
                    <a:pt x="429696" y="96107"/>
                  </a:lnTo>
                  <a:lnTo>
                    <a:pt x="439724" y="87671"/>
                  </a:lnTo>
                  <a:cubicBezTo>
                    <a:pt x="441581" y="86095"/>
                    <a:pt x="440560" y="83036"/>
                    <a:pt x="438238" y="82851"/>
                  </a:cubicBezTo>
                  <a:lnTo>
                    <a:pt x="425146" y="81924"/>
                  </a:lnTo>
                  <a:lnTo>
                    <a:pt x="420132" y="69781"/>
                  </a:lnTo>
                  <a:cubicBezTo>
                    <a:pt x="419296" y="67463"/>
                    <a:pt x="416046" y="67463"/>
                    <a:pt x="415117" y="69781"/>
                  </a:cubicBezTo>
                  <a:close/>
                  <a:moveTo>
                    <a:pt x="436010" y="3780"/>
                  </a:moveTo>
                  <a:lnTo>
                    <a:pt x="517257" y="3780"/>
                  </a:lnTo>
                  <a:cubicBezTo>
                    <a:pt x="566749" y="3780"/>
                    <a:pt x="606862" y="43825"/>
                    <a:pt x="606862" y="93140"/>
                  </a:cubicBezTo>
                  <a:cubicBezTo>
                    <a:pt x="606862" y="142548"/>
                    <a:pt x="566749" y="182594"/>
                    <a:pt x="517257" y="182594"/>
                  </a:cubicBezTo>
                  <a:lnTo>
                    <a:pt x="456438" y="182594"/>
                  </a:lnTo>
                  <a:lnTo>
                    <a:pt x="415210" y="223751"/>
                  </a:lnTo>
                  <a:cubicBezTo>
                    <a:pt x="412517" y="226625"/>
                    <a:pt x="407689" y="224678"/>
                    <a:pt x="407689" y="220692"/>
                  </a:cubicBezTo>
                  <a:lnTo>
                    <a:pt x="407689" y="178051"/>
                  </a:lnTo>
                  <a:cubicBezTo>
                    <a:pt x="372126" y="166279"/>
                    <a:pt x="346405" y="132815"/>
                    <a:pt x="346405" y="93233"/>
                  </a:cubicBezTo>
                  <a:cubicBezTo>
                    <a:pt x="346405" y="43825"/>
                    <a:pt x="386518" y="3780"/>
                    <a:pt x="436010" y="3780"/>
                  </a:cubicBezTo>
                  <a:close/>
                  <a:moveTo>
                    <a:pt x="140854" y="207"/>
                  </a:moveTo>
                  <a:cubicBezTo>
                    <a:pt x="140854" y="207"/>
                    <a:pt x="191922" y="5954"/>
                    <a:pt x="216621" y="856"/>
                  </a:cubicBezTo>
                  <a:cubicBezTo>
                    <a:pt x="241412" y="-4335"/>
                    <a:pt x="267874" y="15038"/>
                    <a:pt x="272145" y="33762"/>
                  </a:cubicBezTo>
                  <a:cubicBezTo>
                    <a:pt x="272145" y="33762"/>
                    <a:pt x="322099" y="33948"/>
                    <a:pt x="302693" y="122934"/>
                  </a:cubicBezTo>
                  <a:cubicBezTo>
                    <a:pt x="310493" y="122563"/>
                    <a:pt x="318942" y="128032"/>
                    <a:pt x="310400" y="158343"/>
                  </a:cubicBezTo>
                  <a:cubicBezTo>
                    <a:pt x="303807" y="181331"/>
                    <a:pt x="297772" y="187727"/>
                    <a:pt x="293130" y="188098"/>
                  </a:cubicBezTo>
                  <a:cubicBezTo>
                    <a:pt x="291551" y="198480"/>
                    <a:pt x="287466" y="209974"/>
                    <a:pt x="281152" y="220819"/>
                  </a:cubicBezTo>
                  <a:lnTo>
                    <a:pt x="281152" y="260863"/>
                  </a:lnTo>
                  <a:cubicBezTo>
                    <a:pt x="281152" y="262346"/>
                    <a:pt x="281895" y="263737"/>
                    <a:pt x="283287" y="264385"/>
                  </a:cubicBezTo>
                  <a:cubicBezTo>
                    <a:pt x="294987" y="270133"/>
                    <a:pt x="353204" y="299424"/>
                    <a:pt x="407057" y="343732"/>
                  </a:cubicBezTo>
                  <a:cubicBezTo>
                    <a:pt x="416714" y="351611"/>
                    <a:pt x="422192" y="363476"/>
                    <a:pt x="422192" y="375989"/>
                  </a:cubicBezTo>
                  <a:lnTo>
                    <a:pt x="422192" y="435406"/>
                  </a:lnTo>
                  <a:lnTo>
                    <a:pt x="238533" y="435406"/>
                  </a:lnTo>
                  <a:lnTo>
                    <a:pt x="220520" y="352816"/>
                  </a:lnTo>
                  <a:cubicBezTo>
                    <a:pt x="257104" y="301834"/>
                    <a:pt x="217735" y="299331"/>
                    <a:pt x="210957" y="299331"/>
                  </a:cubicBezTo>
                  <a:cubicBezTo>
                    <a:pt x="204179" y="299424"/>
                    <a:pt x="164810" y="301834"/>
                    <a:pt x="201393" y="352816"/>
                  </a:cubicBezTo>
                  <a:lnTo>
                    <a:pt x="183566" y="435499"/>
                  </a:lnTo>
                  <a:lnTo>
                    <a:pt x="0" y="435499"/>
                  </a:lnTo>
                  <a:lnTo>
                    <a:pt x="0" y="376082"/>
                  </a:lnTo>
                  <a:cubicBezTo>
                    <a:pt x="0" y="363754"/>
                    <a:pt x="5478" y="351703"/>
                    <a:pt x="15135" y="343824"/>
                  </a:cubicBezTo>
                  <a:cubicBezTo>
                    <a:pt x="68988" y="299609"/>
                    <a:pt x="127113" y="270318"/>
                    <a:pt x="138905" y="264478"/>
                  </a:cubicBezTo>
                  <a:cubicBezTo>
                    <a:pt x="140112" y="263829"/>
                    <a:pt x="141040" y="262532"/>
                    <a:pt x="141040" y="261049"/>
                  </a:cubicBezTo>
                  <a:lnTo>
                    <a:pt x="141040" y="221005"/>
                  </a:lnTo>
                  <a:cubicBezTo>
                    <a:pt x="134726" y="210067"/>
                    <a:pt x="130641" y="198573"/>
                    <a:pt x="128970" y="188191"/>
                  </a:cubicBezTo>
                  <a:cubicBezTo>
                    <a:pt x="124420" y="187820"/>
                    <a:pt x="118385" y="181424"/>
                    <a:pt x="111792" y="158436"/>
                  </a:cubicBezTo>
                  <a:cubicBezTo>
                    <a:pt x="103528" y="128867"/>
                    <a:pt x="111328" y="123120"/>
                    <a:pt x="118942" y="123120"/>
                  </a:cubicBezTo>
                  <a:cubicBezTo>
                    <a:pt x="114856" y="105786"/>
                    <a:pt x="104643" y="45813"/>
                    <a:pt x="149397" y="18560"/>
                  </a:cubicBezTo>
                  <a:cubicBezTo>
                    <a:pt x="149397" y="18560"/>
                    <a:pt x="140112" y="10960"/>
                    <a:pt x="140854" y="20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12" name="ïṧľiḓé">
              <a:extLst>
                <a:ext uri="{FF2B5EF4-FFF2-40B4-BE49-F238E27FC236}">
                  <a16:creationId xmlns="" xmlns:a16="http://schemas.microsoft.com/office/drawing/2014/main" id="{69EE0B73-7DF5-4C16-AACA-00D5434BD0B2}"/>
                </a:ext>
              </a:extLst>
            </p:cNvPr>
            <p:cNvSpPr txBox="1"/>
            <p:nvPr/>
          </p:nvSpPr>
          <p:spPr bwMode="auto">
            <a:xfrm>
              <a:off x="8446141" y="4048119"/>
              <a:ext cx="3072758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学校资产管理员</a:t>
              </a:r>
              <a:endParaRPr lang="en-US" altLang="zh-CN" sz="2000" b="1" dirty="0"/>
            </a:p>
          </p:txBody>
        </p:sp>
        <p:sp>
          <p:nvSpPr>
            <p:cNvPr id="13" name="isḷiḍé">
              <a:extLst>
                <a:ext uri="{FF2B5EF4-FFF2-40B4-BE49-F238E27FC236}">
                  <a16:creationId xmlns="" xmlns:a16="http://schemas.microsoft.com/office/drawing/2014/main" id="{CACF9522-0E75-40AE-8090-006EB2B364AF}"/>
                </a:ext>
              </a:extLst>
            </p:cNvPr>
            <p:cNvSpPr txBox="1"/>
            <p:nvPr/>
          </p:nvSpPr>
          <p:spPr>
            <a:xfrm>
              <a:off x="4762529" y="1370456"/>
              <a:ext cx="6523055" cy="146805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700" b="1" dirty="0" smtClean="0"/>
                <a:t>两级管理：</a:t>
              </a:r>
              <a:endParaRPr lang="en-US" altLang="zh-CN" sz="1700" b="1" dirty="0"/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/>
                <a:t>部门级资产管理员  </a:t>
              </a:r>
              <a:r>
                <a:rPr lang="en-US" altLang="zh-CN" sz="1400" dirty="0" smtClean="0">
                  <a:sym typeface="Wingdings" pitchFamily="2" charset="2"/>
                </a:rPr>
                <a:t>  </a:t>
              </a:r>
              <a:r>
                <a:rPr lang="zh-CN" altLang="en-US" sz="1400" dirty="0" smtClean="0">
                  <a:sym typeface="Wingdings" pitchFamily="2" charset="2"/>
                </a:rPr>
                <a:t>学校级资产管理员</a:t>
              </a:r>
              <a:endParaRPr lang="en-US" altLang="zh-CN" sz="1600" b="1" dirty="0"/>
            </a:p>
            <a:p>
              <a:pPr>
                <a:lnSpc>
                  <a:spcPct val="150000"/>
                </a:lnSpc>
              </a:pP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4" name="i$líd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  <a:extLst>
                <a:ext uri="{FF2B5EF4-FFF2-40B4-BE49-F238E27FC236}">
                  <a16:creationId xmlns="" xmlns:a16="http://schemas.microsoft.com/office/drawing/2014/main" id="{D34FF897-FAD0-4DEF-B499-9E798E3252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797" y="1644941"/>
              <a:ext cx="4145239" cy="4137027"/>
              <a:chOff x="3690938" y="1028700"/>
              <a:chExt cx="4806950" cy="4797426"/>
            </a:xfrm>
          </p:grpSpPr>
          <p:sp>
            <p:nvSpPr>
              <p:cNvPr id="15" name="iś1idé">
                <a:extLst>
                  <a:ext uri="{FF2B5EF4-FFF2-40B4-BE49-F238E27FC236}">
                    <a16:creationId xmlns="" xmlns:a16="http://schemas.microsoft.com/office/drawing/2014/main" id="{4D7E5E6D-0081-4D9F-B41B-DA78C0D0E873}"/>
                  </a:ext>
                </a:extLst>
              </p:cNvPr>
              <p:cNvSpPr/>
              <p:nvPr/>
            </p:nvSpPr>
            <p:spPr bwMode="auto">
              <a:xfrm>
                <a:off x="4314826" y="1819275"/>
                <a:ext cx="3641725" cy="2797175"/>
              </a:xfrm>
              <a:custGeom>
                <a:avLst/>
                <a:gdLst>
                  <a:gd name="T0" fmla="*/ 490 w 1103"/>
                  <a:gd name="T1" fmla="*/ 815 h 849"/>
                  <a:gd name="T2" fmla="*/ 473 w 1103"/>
                  <a:gd name="T3" fmla="*/ 797 h 849"/>
                  <a:gd name="T4" fmla="*/ 432 w 1103"/>
                  <a:gd name="T5" fmla="*/ 797 h 849"/>
                  <a:gd name="T6" fmla="*/ 432 w 1103"/>
                  <a:gd name="T7" fmla="*/ 818 h 849"/>
                  <a:gd name="T8" fmla="*/ 329 w 1103"/>
                  <a:gd name="T9" fmla="*/ 818 h 849"/>
                  <a:gd name="T10" fmla="*/ 329 w 1103"/>
                  <a:gd name="T11" fmla="*/ 841 h 849"/>
                  <a:gd name="T12" fmla="*/ 0 w 1103"/>
                  <a:gd name="T13" fmla="*/ 841 h 849"/>
                  <a:gd name="T14" fmla="*/ 0 w 1103"/>
                  <a:gd name="T15" fmla="*/ 299 h 849"/>
                  <a:gd name="T16" fmla="*/ 329 w 1103"/>
                  <a:gd name="T17" fmla="*/ 299 h 849"/>
                  <a:gd name="T18" fmla="*/ 329 w 1103"/>
                  <a:gd name="T19" fmla="*/ 322 h 849"/>
                  <a:gd name="T20" fmla="*/ 432 w 1103"/>
                  <a:gd name="T21" fmla="*/ 322 h 849"/>
                  <a:gd name="T22" fmla="*/ 432 w 1103"/>
                  <a:gd name="T23" fmla="*/ 352 h 849"/>
                  <a:gd name="T24" fmla="*/ 454 w 1103"/>
                  <a:gd name="T25" fmla="*/ 352 h 849"/>
                  <a:gd name="T26" fmla="*/ 461 w 1103"/>
                  <a:gd name="T27" fmla="*/ 347 h 849"/>
                  <a:gd name="T28" fmla="*/ 461 w 1103"/>
                  <a:gd name="T29" fmla="*/ 346 h 849"/>
                  <a:gd name="T30" fmla="*/ 528 w 1103"/>
                  <a:gd name="T31" fmla="*/ 246 h 849"/>
                  <a:gd name="T32" fmla="*/ 558 w 1103"/>
                  <a:gd name="T33" fmla="*/ 224 h 849"/>
                  <a:gd name="T34" fmla="*/ 569 w 1103"/>
                  <a:gd name="T35" fmla="*/ 197 h 849"/>
                  <a:gd name="T36" fmla="*/ 557 w 1103"/>
                  <a:gd name="T37" fmla="*/ 95 h 849"/>
                  <a:gd name="T38" fmla="*/ 577 w 1103"/>
                  <a:gd name="T39" fmla="*/ 28 h 849"/>
                  <a:gd name="T40" fmla="*/ 640 w 1103"/>
                  <a:gd name="T41" fmla="*/ 0 h 849"/>
                  <a:gd name="T42" fmla="*/ 643 w 1103"/>
                  <a:gd name="T43" fmla="*/ 0 h 849"/>
                  <a:gd name="T44" fmla="*/ 770 w 1103"/>
                  <a:gd name="T45" fmla="*/ 76 h 849"/>
                  <a:gd name="T46" fmla="*/ 801 w 1103"/>
                  <a:gd name="T47" fmla="*/ 215 h 849"/>
                  <a:gd name="T48" fmla="*/ 780 w 1103"/>
                  <a:gd name="T49" fmla="*/ 313 h 849"/>
                  <a:gd name="T50" fmla="*/ 990 w 1103"/>
                  <a:gd name="T51" fmla="*/ 313 h 849"/>
                  <a:gd name="T52" fmla="*/ 1099 w 1103"/>
                  <a:gd name="T53" fmla="*/ 409 h 849"/>
                  <a:gd name="T54" fmla="*/ 1060 w 1103"/>
                  <a:gd name="T55" fmla="*/ 503 h 849"/>
                  <a:gd name="T56" fmla="*/ 1064 w 1103"/>
                  <a:gd name="T57" fmla="*/ 534 h 849"/>
                  <a:gd name="T58" fmla="*/ 1014 w 1103"/>
                  <a:gd name="T59" fmla="*/ 625 h 849"/>
                  <a:gd name="T60" fmla="*/ 1016 w 1103"/>
                  <a:gd name="T61" fmla="*/ 648 h 849"/>
                  <a:gd name="T62" fmla="*/ 1016 w 1103"/>
                  <a:gd name="T63" fmla="*/ 651 h 849"/>
                  <a:gd name="T64" fmla="*/ 984 w 1103"/>
                  <a:gd name="T65" fmla="*/ 725 h 849"/>
                  <a:gd name="T66" fmla="*/ 983 w 1103"/>
                  <a:gd name="T67" fmla="*/ 726 h 849"/>
                  <a:gd name="T68" fmla="*/ 983 w 1103"/>
                  <a:gd name="T69" fmla="*/ 726 h 849"/>
                  <a:gd name="T70" fmla="*/ 977 w 1103"/>
                  <a:gd name="T71" fmla="*/ 732 h 849"/>
                  <a:gd name="T72" fmla="*/ 975 w 1103"/>
                  <a:gd name="T73" fmla="*/ 733 h 849"/>
                  <a:gd name="T74" fmla="*/ 968 w 1103"/>
                  <a:gd name="T75" fmla="*/ 738 h 849"/>
                  <a:gd name="T76" fmla="*/ 966 w 1103"/>
                  <a:gd name="T77" fmla="*/ 739 h 849"/>
                  <a:gd name="T78" fmla="*/ 960 w 1103"/>
                  <a:gd name="T79" fmla="*/ 743 h 849"/>
                  <a:gd name="T80" fmla="*/ 956 w 1103"/>
                  <a:gd name="T81" fmla="*/ 745 h 849"/>
                  <a:gd name="T82" fmla="*/ 956 w 1103"/>
                  <a:gd name="T83" fmla="*/ 745 h 849"/>
                  <a:gd name="T84" fmla="*/ 953 w 1103"/>
                  <a:gd name="T85" fmla="*/ 746 h 849"/>
                  <a:gd name="T86" fmla="*/ 953 w 1103"/>
                  <a:gd name="T87" fmla="*/ 752 h 849"/>
                  <a:gd name="T88" fmla="*/ 856 w 1103"/>
                  <a:gd name="T89" fmla="*/ 849 h 849"/>
                  <a:gd name="T90" fmla="*/ 568 w 1103"/>
                  <a:gd name="T91" fmla="*/ 849 h 849"/>
                  <a:gd name="T92" fmla="*/ 490 w 1103"/>
                  <a:gd name="T93" fmla="*/ 815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03" h="849">
                    <a:moveTo>
                      <a:pt x="490" y="815"/>
                    </a:moveTo>
                    <a:cubicBezTo>
                      <a:pt x="473" y="797"/>
                      <a:pt x="473" y="797"/>
                      <a:pt x="473" y="797"/>
                    </a:cubicBezTo>
                    <a:cubicBezTo>
                      <a:pt x="432" y="797"/>
                      <a:pt x="432" y="797"/>
                      <a:pt x="432" y="797"/>
                    </a:cubicBezTo>
                    <a:cubicBezTo>
                      <a:pt x="432" y="818"/>
                      <a:pt x="432" y="818"/>
                      <a:pt x="432" y="818"/>
                    </a:cubicBezTo>
                    <a:cubicBezTo>
                      <a:pt x="329" y="818"/>
                      <a:pt x="329" y="818"/>
                      <a:pt x="329" y="818"/>
                    </a:cubicBezTo>
                    <a:cubicBezTo>
                      <a:pt x="329" y="841"/>
                      <a:pt x="329" y="841"/>
                      <a:pt x="329" y="841"/>
                    </a:cubicBezTo>
                    <a:cubicBezTo>
                      <a:pt x="0" y="841"/>
                      <a:pt x="0" y="841"/>
                      <a:pt x="0" y="841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329" y="299"/>
                      <a:pt x="329" y="299"/>
                      <a:pt x="329" y="299"/>
                    </a:cubicBezTo>
                    <a:cubicBezTo>
                      <a:pt x="329" y="322"/>
                      <a:pt x="329" y="322"/>
                      <a:pt x="329" y="322"/>
                    </a:cubicBezTo>
                    <a:cubicBezTo>
                      <a:pt x="432" y="322"/>
                      <a:pt x="432" y="322"/>
                      <a:pt x="432" y="322"/>
                    </a:cubicBezTo>
                    <a:cubicBezTo>
                      <a:pt x="432" y="352"/>
                      <a:pt x="432" y="352"/>
                      <a:pt x="432" y="352"/>
                    </a:cubicBezTo>
                    <a:cubicBezTo>
                      <a:pt x="454" y="352"/>
                      <a:pt x="454" y="352"/>
                      <a:pt x="454" y="352"/>
                    </a:cubicBezTo>
                    <a:cubicBezTo>
                      <a:pt x="457" y="352"/>
                      <a:pt x="460" y="350"/>
                      <a:pt x="461" y="347"/>
                    </a:cubicBezTo>
                    <a:cubicBezTo>
                      <a:pt x="461" y="346"/>
                      <a:pt x="461" y="346"/>
                      <a:pt x="461" y="346"/>
                    </a:cubicBezTo>
                    <a:cubicBezTo>
                      <a:pt x="471" y="306"/>
                      <a:pt x="495" y="271"/>
                      <a:pt x="528" y="246"/>
                    </a:cubicBezTo>
                    <a:cubicBezTo>
                      <a:pt x="558" y="224"/>
                      <a:pt x="558" y="224"/>
                      <a:pt x="558" y="224"/>
                    </a:cubicBezTo>
                    <a:cubicBezTo>
                      <a:pt x="566" y="217"/>
                      <a:pt x="571" y="207"/>
                      <a:pt x="569" y="197"/>
                    </a:cubicBezTo>
                    <a:cubicBezTo>
                      <a:pt x="557" y="95"/>
                      <a:pt x="557" y="95"/>
                      <a:pt x="557" y="95"/>
                    </a:cubicBezTo>
                    <a:cubicBezTo>
                      <a:pt x="554" y="71"/>
                      <a:pt x="561" y="47"/>
                      <a:pt x="577" y="28"/>
                    </a:cubicBezTo>
                    <a:cubicBezTo>
                      <a:pt x="593" y="11"/>
                      <a:pt x="616" y="0"/>
                      <a:pt x="640" y="0"/>
                    </a:cubicBezTo>
                    <a:cubicBezTo>
                      <a:pt x="641" y="0"/>
                      <a:pt x="642" y="0"/>
                      <a:pt x="643" y="0"/>
                    </a:cubicBezTo>
                    <a:cubicBezTo>
                      <a:pt x="700" y="2"/>
                      <a:pt x="746" y="30"/>
                      <a:pt x="770" y="76"/>
                    </a:cubicBezTo>
                    <a:cubicBezTo>
                      <a:pt x="789" y="112"/>
                      <a:pt x="799" y="159"/>
                      <a:pt x="801" y="215"/>
                    </a:cubicBezTo>
                    <a:cubicBezTo>
                      <a:pt x="802" y="249"/>
                      <a:pt x="795" y="282"/>
                      <a:pt x="780" y="313"/>
                    </a:cubicBezTo>
                    <a:cubicBezTo>
                      <a:pt x="990" y="313"/>
                      <a:pt x="990" y="313"/>
                      <a:pt x="990" y="313"/>
                    </a:cubicBezTo>
                    <a:cubicBezTo>
                      <a:pt x="1045" y="313"/>
                      <a:pt x="1094" y="354"/>
                      <a:pt x="1099" y="409"/>
                    </a:cubicBezTo>
                    <a:cubicBezTo>
                      <a:pt x="1103" y="446"/>
                      <a:pt x="1087" y="481"/>
                      <a:pt x="1060" y="503"/>
                    </a:cubicBezTo>
                    <a:cubicBezTo>
                      <a:pt x="1063" y="513"/>
                      <a:pt x="1064" y="524"/>
                      <a:pt x="1064" y="534"/>
                    </a:cubicBezTo>
                    <a:cubicBezTo>
                      <a:pt x="1064" y="572"/>
                      <a:pt x="1045" y="606"/>
                      <a:pt x="1014" y="625"/>
                    </a:cubicBezTo>
                    <a:cubicBezTo>
                      <a:pt x="1015" y="633"/>
                      <a:pt x="1016" y="641"/>
                      <a:pt x="1016" y="648"/>
                    </a:cubicBezTo>
                    <a:cubicBezTo>
                      <a:pt x="1016" y="649"/>
                      <a:pt x="1016" y="650"/>
                      <a:pt x="1016" y="651"/>
                    </a:cubicBezTo>
                    <a:cubicBezTo>
                      <a:pt x="1015" y="679"/>
                      <a:pt x="1004" y="705"/>
                      <a:pt x="984" y="725"/>
                    </a:cubicBezTo>
                    <a:cubicBezTo>
                      <a:pt x="983" y="726"/>
                      <a:pt x="983" y="726"/>
                      <a:pt x="983" y="726"/>
                    </a:cubicBezTo>
                    <a:cubicBezTo>
                      <a:pt x="983" y="726"/>
                      <a:pt x="983" y="726"/>
                      <a:pt x="983" y="726"/>
                    </a:cubicBezTo>
                    <a:cubicBezTo>
                      <a:pt x="981" y="728"/>
                      <a:pt x="979" y="730"/>
                      <a:pt x="977" y="732"/>
                    </a:cubicBezTo>
                    <a:cubicBezTo>
                      <a:pt x="976" y="732"/>
                      <a:pt x="975" y="733"/>
                      <a:pt x="975" y="733"/>
                    </a:cubicBezTo>
                    <a:cubicBezTo>
                      <a:pt x="973" y="734"/>
                      <a:pt x="971" y="736"/>
                      <a:pt x="968" y="738"/>
                    </a:cubicBezTo>
                    <a:cubicBezTo>
                      <a:pt x="968" y="738"/>
                      <a:pt x="967" y="739"/>
                      <a:pt x="966" y="739"/>
                    </a:cubicBezTo>
                    <a:cubicBezTo>
                      <a:pt x="964" y="740"/>
                      <a:pt x="962" y="742"/>
                      <a:pt x="960" y="743"/>
                    </a:cubicBezTo>
                    <a:cubicBezTo>
                      <a:pt x="959" y="744"/>
                      <a:pt x="957" y="744"/>
                      <a:pt x="956" y="745"/>
                    </a:cubicBezTo>
                    <a:cubicBezTo>
                      <a:pt x="956" y="745"/>
                      <a:pt x="956" y="745"/>
                      <a:pt x="956" y="745"/>
                    </a:cubicBezTo>
                    <a:cubicBezTo>
                      <a:pt x="955" y="745"/>
                      <a:pt x="954" y="746"/>
                      <a:pt x="953" y="746"/>
                    </a:cubicBezTo>
                    <a:cubicBezTo>
                      <a:pt x="953" y="748"/>
                      <a:pt x="953" y="750"/>
                      <a:pt x="953" y="752"/>
                    </a:cubicBezTo>
                    <a:cubicBezTo>
                      <a:pt x="953" y="806"/>
                      <a:pt x="910" y="849"/>
                      <a:pt x="856" y="849"/>
                    </a:cubicBezTo>
                    <a:cubicBezTo>
                      <a:pt x="568" y="849"/>
                      <a:pt x="568" y="849"/>
                      <a:pt x="568" y="849"/>
                    </a:cubicBezTo>
                    <a:cubicBezTo>
                      <a:pt x="539" y="849"/>
                      <a:pt x="510" y="837"/>
                      <a:pt x="490" y="81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íṩļíḑé">
                <a:extLst>
                  <a:ext uri="{FF2B5EF4-FFF2-40B4-BE49-F238E27FC236}">
                    <a16:creationId xmlns="" xmlns:a16="http://schemas.microsoft.com/office/drawing/2014/main" id="{9358D4F7-1A35-4169-A70E-1210E2C7F9BA}"/>
                  </a:ext>
                </a:extLst>
              </p:cNvPr>
              <p:cNvSpPr/>
              <p:nvPr/>
            </p:nvSpPr>
            <p:spPr bwMode="auto">
              <a:xfrm>
                <a:off x="4406901" y="1914525"/>
                <a:ext cx="3446463" cy="2606675"/>
              </a:xfrm>
              <a:custGeom>
                <a:avLst/>
                <a:gdLst>
                  <a:gd name="T0" fmla="*/ 475 w 1044"/>
                  <a:gd name="T1" fmla="*/ 757 h 791"/>
                  <a:gd name="T2" fmla="*/ 458 w 1044"/>
                  <a:gd name="T3" fmla="*/ 739 h 791"/>
                  <a:gd name="T4" fmla="*/ 375 w 1044"/>
                  <a:gd name="T5" fmla="*/ 739 h 791"/>
                  <a:gd name="T6" fmla="*/ 375 w 1044"/>
                  <a:gd name="T7" fmla="*/ 761 h 791"/>
                  <a:gd name="T8" fmla="*/ 272 w 1044"/>
                  <a:gd name="T9" fmla="*/ 761 h 791"/>
                  <a:gd name="T10" fmla="*/ 272 w 1044"/>
                  <a:gd name="T11" fmla="*/ 783 h 791"/>
                  <a:gd name="T12" fmla="*/ 0 w 1044"/>
                  <a:gd name="T13" fmla="*/ 783 h 791"/>
                  <a:gd name="T14" fmla="*/ 0 w 1044"/>
                  <a:gd name="T15" fmla="*/ 299 h 791"/>
                  <a:gd name="T16" fmla="*/ 272 w 1044"/>
                  <a:gd name="T17" fmla="*/ 299 h 791"/>
                  <a:gd name="T18" fmla="*/ 272 w 1044"/>
                  <a:gd name="T19" fmla="*/ 322 h 791"/>
                  <a:gd name="T20" fmla="*/ 375 w 1044"/>
                  <a:gd name="T21" fmla="*/ 322 h 791"/>
                  <a:gd name="T22" fmla="*/ 375 w 1044"/>
                  <a:gd name="T23" fmla="*/ 351 h 791"/>
                  <a:gd name="T24" fmla="*/ 426 w 1044"/>
                  <a:gd name="T25" fmla="*/ 351 h 791"/>
                  <a:gd name="T26" fmla="*/ 460 w 1044"/>
                  <a:gd name="T27" fmla="*/ 325 h 791"/>
                  <a:gd name="T28" fmla="*/ 460 w 1044"/>
                  <a:gd name="T29" fmla="*/ 324 h 791"/>
                  <a:gd name="T30" fmla="*/ 517 w 1044"/>
                  <a:gd name="T31" fmla="*/ 240 h 791"/>
                  <a:gd name="T32" fmla="*/ 547 w 1044"/>
                  <a:gd name="T33" fmla="*/ 217 h 791"/>
                  <a:gd name="T34" fmla="*/ 570 w 1044"/>
                  <a:gd name="T35" fmla="*/ 164 h 791"/>
                  <a:gd name="T36" fmla="*/ 557 w 1044"/>
                  <a:gd name="T37" fmla="*/ 64 h 791"/>
                  <a:gd name="T38" fmla="*/ 560 w 1044"/>
                  <a:gd name="T39" fmla="*/ 36 h 791"/>
                  <a:gd name="T40" fmla="*/ 612 w 1044"/>
                  <a:gd name="T41" fmla="*/ 0 h 791"/>
                  <a:gd name="T42" fmla="*/ 614 w 1044"/>
                  <a:gd name="T43" fmla="*/ 0 h 791"/>
                  <a:gd name="T44" fmla="*/ 717 w 1044"/>
                  <a:gd name="T45" fmla="*/ 61 h 791"/>
                  <a:gd name="T46" fmla="*/ 744 w 1044"/>
                  <a:gd name="T47" fmla="*/ 186 h 791"/>
                  <a:gd name="T48" fmla="*/ 711 w 1044"/>
                  <a:gd name="T49" fmla="*/ 296 h 791"/>
                  <a:gd name="T50" fmla="*/ 700 w 1044"/>
                  <a:gd name="T51" fmla="*/ 312 h 791"/>
                  <a:gd name="T52" fmla="*/ 962 w 1044"/>
                  <a:gd name="T53" fmla="*/ 312 h 791"/>
                  <a:gd name="T54" fmla="*/ 1043 w 1044"/>
                  <a:gd name="T55" fmla="*/ 388 h 791"/>
                  <a:gd name="T56" fmla="*/ 996 w 1044"/>
                  <a:gd name="T57" fmla="*/ 463 h 791"/>
                  <a:gd name="T58" fmla="*/ 1008 w 1044"/>
                  <a:gd name="T59" fmla="*/ 505 h 791"/>
                  <a:gd name="T60" fmla="*/ 950 w 1044"/>
                  <a:gd name="T61" fmla="*/ 581 h 791"/>
                  <a:gd name="T62" fmla="*/ 959 w 1044"/>
                  <a:gd name="T63" fmla="*/ 619 h 791"/>
                  <a:gd name="T64" fmla="*/ 959 w 1044"/>
                  <a:gd name="T65" fmla="*/ 621 h 791"/>
                  <a:gd name="T66" fmla="*/ 936 w 1044"/>
                  <a:gd name="T67" fmla="*/ 675 h 791"/>
                  <a:gd name="T68" fmla="*/ 936 w 1044"/>
                  <a:gd name="T69" fmla="*/ 676 h 791"/>
                  <a:gd name="T70" fmla="*/ 935 w 1044"/>
                  <a:gd name="T71" fmla="*/ 676 h 791"/>
                  <a:gd name="T72" fmla="*/ 931 w 1044"/>
                  <a:gd name="T73" fmla="*/ 680 h 791"/>
                  <a:gd name="T74" fmla="*/ 929 w 1044"/>
                  <a:gd name="T75" fmla="*/ 681 h 791"/>
                  <a:gd name="T76" fmla="*/ 924 w 1044"/>
                  <a:gd name="T77" fmla="*/ 685 h 791"/>
                  <a:gd name="T78" fmla="*/ 923 w 1044"/>
                  <a:gd name="T79" fmla="*/ 686 h 791"/>
                  <a:gd name="T80" fmla="*/ 918 w 1044"/>
                  <a:gd name="T81" fmla="*/ 689 h 791"/>
                  <a:gd name="T82" fmla="*/ 916 w 1044"/>
                  <a:gd name="T83" fmla="*/ 690 h 791"/>
                  <a:gd name="T84" fmla="*/ 916 w 1044"/>
                  <a:gd name="T85" fmla="*/ 690 h 791"/>
                  <a:gd name="T86" fmla="*/ 911 w 1044"/>
                  <a:gd name="T87" fmla="*/ 692 h 791"/>
                  <a:gd name="T88" fmla="*/ 909 w 1044"/>
                  <a:gd name="T89" fmla="*/ 693 h 791"/>
                  <a:gd name="T90" fmla="*/ 908 w 1044"/>
                  <a:gd name="T91" fmla="*/ 693 h 791"/>
                  <a:gd name="T92" fmla="*/ 904 w 1044"/>
                  <a:gd name="T93" fmla="*/ 695 h 791"/>
                  <a:gd name="T94" fmla="*/ 901 w 1044"/>
                  <a:gd name="T95" fmla="*/ 695 h 791"/>
                  <a:gd name="T96" fmla="*/ 900 w 1044"/>
                  <a:gd name="T97" fmla="*/ 696 h 791"/>
                  <a:gd name="T98" fmla="*/ 897 w 1044"/>
                  <a:gd name="T99" fmla="*/ 696 h 791"/>
                  <a:gd name="T100" fmla="*/ 892 w 1044"/>
                  <a:gd name="T101" fmla="*/ 697 h 791"/>
                  <a:gd name="T102" fmla="*/ 891 w 1044"/>
                  <a:gd name="T103" fmla="*/ 697 h 791"/>
                  <a:gd name="T104" fmla="*/ 896 w 1044"/>
                  <a:gd name="T105" fmla="*/ 727 h 791"/>
                  <a:gd name="T106" fmla="*/ 827 w 1044"/>
                  <a:gd name="T107" fmla="*/ 791 h 791"/>
                  <a:gd name="T108" fmla="*/ 553 w 1044"/>
                  <a:gd name="T109" fmla="*/ 791 h 791"/>
                  <a:gd name="T110" fmla="*/ 475 w 1044"/>
                  <a:gd name="T111" fmla="*/ 75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44" h="791">
                    <a:moveTo>
                      <a:pt x="475" y="757"/>
                    </a:moveTo>
                    <a:cubicBezTo>
                      <a:pt x="458" y="739"/>
                      <a:pt x="458" y="739"/>
                      <a:pt x="458" y="739"/>
                    </a:cubicBezTo>
                    <a:cubicBezTo>
                      <a:pt x="375" y="739"/>
                      <a:pt x="375" y="739"/>
                      <a:pt x="375" y="739"/>
                    </a:cubicBezTo>
                    <a:cubicBezTo>
                      <a:pt x="375" y="761"/>
                      <a:pt x="375" y="761"/>
                      <a:pt x="375" y="761"/>
                    </a:cubicBezTo>
                    <a:cubicBezTo>
                      <a:pt x="272" y="761"/>
                      <a:pt x="272" y="761"/>
                      <a:pt x="272" y="761"/>
                    </a:cubicBezTo>
                    <a:cubicBezTo>
                      <a:pt x="272" y="783"/>
                      <a:pt x="272" y="783"/>
                      <a:pt x="272" y="783"/>
                    </a:cubicBezTo>
                    <a:cubicBezTo>
                      <a:pt x="0" y="783"/>
                      <a:pt x="0" y="783"/>
                      <a:pt x="0" y="783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72" y="299"/>
                      <a:pt x="272" y="299"/>
                      <a:pt x="272" y="299"/>
                    </a:cubicBezTo>
                    <a:cubicBezTo>
                      <a:pt x="272" y="322"/>
                      <a:pt x="272" y="322"/>
                      <a:pt x="272" y="322"/>
                    </a:cubicBezTo>
                    <a:cubicBezTo>
                      <a:pt x="375" y="322"/>
                      <a:pt x="375" y="322"/>
                      <a:pt x="375" y="322"/>
                    </a:cubicBezTo>
                    <a:cubicBezTo>
                      <a:pt x="375" y="351"/>
                      <a:pt x="375" y="351"/>
                      <a:pt x="375" y="351"/>
                    </a:cubicBezTo>
                    <a:cubicBezTo>
                      <a:pt x="426" y="351"/>
                      <a:pt x="426" y="351"/>
                      <a:pt x="426" y="351"/>
                    </a:cubicBezTo>
                    <a:cubicBezTo>
                      <a:pt x="442" y="351"/>
                      <a:pt x="456" y="341"/>
                      <a:pt x="460" y="325"/>
                    </a:cubicBezTo>
                    <a:cubicBezTo>
                      <a:pt x="460" y="324"/>
                      <a:pt x="460" y="324"/>
                      <a:pt x="460" y="324"/>
                    </a:cubicBezTo>
                    <a:cubicBezTo>
                      <a:pt x="469" y="291"/>
                      <a:pt x="489" y="261"/>
                      <a:pt x="517" y="240"/>
                    </a:cubicBezTo>
                    <a:cubicBezTo>
                      <a:pt x="547" y="217"/>
                      <a:pt x="547" y="217"/>
                      <a:pt x="547" y="217"/>
                    </a:cubicBezTo>
                    <a:cubicBezTo>
                      <a:pt x="564" y="205"/>
                      <a:pt x="572" y="185"/>
                      <a:pt x="570" y="164"/>
                    </a:cubicBezTo>
                    <a:cubicBezTo>
                      <a:pt x="557" y="64"/>
                      <a:pt x="557" y="64"/>
                      <a:pt x="557" y="64"/>
                    </a:cubicBezTo>
                    <a:cubicBezTo>
                      <a:pt x="556" y="55"/>
                      <a:pt x="557" y="45"/>
                      <a:pt x="560" y="36"/>
                    </a:cubicBezTo>
                    <a:cubicBezTo>
                      <a:pt x="569" y="14"/>
                      <a:pt x="590" y="0"/>
                      <a:pt x="612" y="0"/>
                    </a:cubicBezTo>
                    <a:cubicBezTo>
                      <a:pt x="612" y="0"/>
                      <a:pt x="613" y="0"/>
                      <a:pt x="614" y="0"/>
                    </a:cubicBezTo>
                    <a:cubicBezTo>
                      <a:pt x="661" y="2"/>
                      <a:pt x="697" y="23"/>
                      <a:pt x="717" y="61"/>
                    </a:cubicBezTo>
                    <a:cubicBezTo>
                      <a:pt x="734" y="92"/>
                      <a:pt x="743" y="135"/>
                      <a:pt x="744" y="186"/>
                    </a:cubicBezTo>
                    <a:cubicBezTo>
                      <a:pt x="745" y="225"/>
                      <a:pt x="734" y="264"/>
                      <a:pt x="711" y="296"/>
                    </a:cubicBezTo>
                    <a:cubicBezTo>
                      <a:pt x="707" y="303"/>
                      <a:pt x="703" y="308"/>
                      <a:pt x="700" y="312"/>
                    </a:cubicBezTo>
                    <a:cubicBezTo>
                      <a:pt x="962" y="312"/>
                      <a:pt x="962" y="312"/>
                      <a:pt x="962" y="312"/>
                    </a:cubicBezTo>
                    <a:cubicBezTo>
                      <a:pt x="1005" y="312"/>
                      <a:pt x="1041" y="346"/>
                      <a:pt x="1043" y="388"/>
                    </a:cubicBezTo>
                    <a:cubicBezTo>
                      <a:pt x="1044" y="422"/>
                      <a:pt x="1024" y="451"/>
                      <a:pt x="996" y="463"/>
                    </a:cubicBezTo>
                    <a:cubicBezTo>
                      <a:pt x="1003" y="475"/>
                      <a:pt x="1008" y="490"/>
                      <a:pt x="1008" y="505"/>
                    </a:cubicBezTo>
                    <a:cubicBezTo>
                      <a:pt x="1008" y="542"/>
                      <a:pt x="983" y="572"/>
                      <a:pt x="950" y="581"/>
                    </a:cubicBezTo>
                    <a:cubicBezTo>
                      <a:pt x="956" y="593"/>
                      <a:pt x="959" y="606"/>
                      <a:pt x="959" y="619"/>
                    </a:cubicBezTo>
                    <a:cubicBezTo>
                      <a:pt x="959" y="620"/>
                      <a:pt x="959" y="621"/>
                      <a:pt x="959" y="621"/>
                    </a:cubicBezTo>
                    <a:cubicBezTo>
                      <a:pt x="959" y="642"/>
                      <a:pt x="951" y="661"/>
                      <a:pt x="936" y="675"/>
                    </a:cubicBezTo>
                    <a:cubicBezTo>
                      <a:pt x="936" y="676"/>
                      <a:pt x="936" y="676"/>
                      <a:pt x="936" y="676"/>
                    </a:cubicBezTo>
                    <a:cubicBezTo>
                      <a:pt x="935" y="676"/>
                      <a:pt x="935" y="676"/>
                      <a:pt x="935" y="676"/>
                    </a:cubicBezTo>
                    <a:cubicBezTo>
                      <a:pt x="934" y="678"/>
                      <a:pt x="932" y="679"/>
                      <a:pt x="931" y="680"/>
                    </a:cubicBezTo>
                    <a:cubicBezTo>
                      <a:pt x="930" y="681"/>
                      <a:pt x="930" y="681"/>
                      <a:pt x="929" y="681"/>
                    </a:cubicBezTo>
                    <a:cubicBezTo>
                      <a:pt x="928" y="682"/>
                      <a:pt x="926" y="684"/>
                      <a:pt x="924" y="685"/>
                    </a:cubicBezTo>
                    <a:cubicBezTo>
                      <a:pt x="924" y="685"/>
                      <a:pt x="923" y="686"/>
                      <a:pt x="923" y="686"/>
                    </a:cubicBezTo>
                    <a:cubicBezTo>
                      <a:pt x="921" y="687"/>
                      <a:pt x="920" y="688"/>
                      <a:pt x="918" y="689"/>
                    </a:cubicBezTo>
                    <a:cubicBezTo>
                      <a:pt x="917" y="689"/>
                      <a:pt x="917" y="689"/>
                      <a:pt x="916" y="690"/>
                    </a:cubicBezTo>
                    <a:cubicBezTo>
                      <a:pt x="916" y="690"/>
                      <a:pt x="916" y="690"/>
                      <a:pt x="916" y="690"/>
                    </a:cubicBezTo>
                    <a:cubicBezTo>
                      <a:pt x="914" y="691"/>
                      <a:pt x="913" y="691"/>
                      <a:pt x="911" y="692"/>
                    </a:cubicBezTo>
                    <a:cubicBezTo>
                      <a:pt x="910" y="692"/>
                      <a:pt x="910" y="693"/>
                      <a:pt x="909" y="693"/>
                    </a:cubicBezTo>
                    <a:cubicBezTo>
                      <a:pt x="908" y="693"/>
                      <a:pt x="908" y="693"/>
                      <a:pt x="908" y="693"/>
                    </a:cubicBezTo>
                    <a:cubicBezTo>
                      <a:pt x="907" y="694"/>
                      <a:pt x="905" y="694"/>
                      <a:pt x="904" y="695"/>
                    </a:cubicBezTo>
                    <a:cubicBezTo>
                      <a:pt x="903" y="695"/>
                      <a:pt x="902" y="695"/>
                      <a:pt x="901" y="695"/>
                    </a:cubicBezTo>
                    <a:cubicBezTo>
                      <a:pt x="900" y="696"/>
                      <a:pt x="900" y="696"/>
                      <a:pt x="900" y="696"/>
                    </a:cubicBezTo>
                    <a:cubicBezTo>
                      <a:pt x="899" y="696"/>
                      <a:pt x="898" y="696"/>
                      <a:pt x="897" y="696"/>
                    </a:cubicBezTo>
                    <a:cubicBezTo>
                      <a:pt x="895" y="697"/>
                      <a:pt x="894" y="697"/>
                      <a:pt x="892" y="697"/>
                    </a:cubicBezTo>
                    <a:cubicBezTo>
                      <a:pt x="891" y="697"/>
                      <a:pt x="891" y="697"/>
                      <a:pt x="891" y="697"/>
                    </a:cubicBezTo>
                    <a:cubicBezTo>
                      <a:pt x="895" y="706"/>
                      <a:pt x="897" y="716"/>
                      <a:pt x="896" y="727"/>
                    </a:cubicBezTo>
                    <a:cubicBezTo>
                      <a:pt x="894" y="763"/>
                      <a:pt x="863" y="791"/>
                      <a:pt x="827" y="791"/>
                    </a:cubicBezTo>
                    <a:cubicBezTo>
                      <a:pt x="553" y="791"/>
                      <a:pt x="553" y="791"/>
                      <a:pt x="553" y="791"/>
                    </a:cubicBezTo>
                    <a:cubicBezTo>
                      <a:pt x="523" y="791"/>
                      <a:pt x="495" y="779"/>
                      <a:pt x="475" y="757"/>
                    </a:cubicBezTo>
                  </a:path>
                </a:pathLst>
              </a:custGeom>
              <a:solidFill>
                <a:srgbClr val="2457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i$ḻïḋê">
                <a:extLst>
                  <a:ext uri="{FF2B5EF4-FFF2-40B4-BE49-F238E27FC236}">
                    <a16:creationId xmlns="" xmlns:a16="http://schemas.microsoft.com/office/drawing/2014/main" id="{5A2C91CF-D0DB-4DA4-BDE1-5DB836DC7079}"/>
                  </a:ext>
                </a:extLst>
              </p:cNvPr>
              <p:cNvSpPr/>
              <p:nvPr/>
            </p:nvSpPr>
            <p:spPr bwMode="auto">
              <a:xfrm>
                <a:off x="5434013" y="1984375"/>
                <a:ext cx="2351088" cy="2466975"/>
              </a:xfrm>
              <a:custGeom>
                <a:avLst/>
                <a:gdLst>
                  <a:gd name="T0" fmla="*/ 710 w 712"/>
                  <a:gd name="T1" fmla="*/ 367 h 749"/>
                  <a:gd name="T2" fmla="*/ 652 w 712"/>
                  <a:gd name="T3" fmla="*/ 313 h 749"/>
                  <a:gd name="T4" fmla="*/ 603 w 712"/>
                  <a:gd name="T5" fmla="*/ 313 h 749"/>
                  <a:gd name="T6" fmla="*/ 488 w 712"/>
                  <a:gd name="T7" fmla="*/ 313 h 749"/>
                  <a:gd name="T8" fmla="*/ 354 w 712"/>
                  <a:gd name="T9" fmla="*/ 313 h 749"/>
                  <a:gd name="T10" fmla="*/ 383 w 712"/>
                  <a:gd name="T11" fmla="*/ 262 h 749"/>
                  <a:gd name="T12" fmla="*/ 412 w 712"/>
                  <a:gd name="T13" fmla="*/ 165 h 749"/>
                  <a:gd name="T14" fmla="*/ 387 w 712"/>
                  <a:gd name="T15" fmla="*/ 50 h 749"/>
                  <a:gd name="T16" fmla="*/ 303 w 712"/>
                  <a:gd name="T17" fmla="*/ 0 h 749"/>
                  <a:gd name="T18" fmla="*/ 268 w 712"/>
                  <a:gd name="T19" fmla="*/ 39 h 749"/>
                  <a:gd name="T20" fmla="*/ 280 w 712"/>
                  <a:gd name="T21" fmla="*/ 141 h 749"/>
                  <a:gd name="T22" fmla="*/ 249 w 712"/>
                  <a:gd name="T23" fmla="*/ 214 h 749"/>
                  <a:gd name="T24" fmla="*/ 219 w 712"/>
                  <a:gd name="T25" fmla="*/ 237 h 749"/>
                  <a:gd name="T26" fmla="*/ 170 w 712"/>
                  <a:gd name="T27" fmla="*/ 309 h 749"/>
                  <a:gd name="T28" fmla="*/ 170 w 712"/>
                  <a:gd name="T29" fmla="*/ 309 h 749"/>
                  <a:gd name="T30" fmla="*/ 115 w 712"/>
                  <a:gd name="T31" fmla="*/ 352 h 749"/>
                  <a:gd name="T32" fmla="*/ 0 w 712"/>
                  <a:gd name="T33" fmla="*/ 352 h 749"/>
                  <a:gd name="T34" fmla="*/ 13 w 712"/>
                  <a:gd name="T35" fmla="*/ 697 h 749"/>
                  <a:gd name="T36" fmla="*/ 156 w 712"/>
                  <a:gd name="T37" fmla="*/ 697 h 749"/>
                  <a:gd name="T38" fmla="*/ 173 w 712"/>
                  <a:gd name="T39" fmla="*/ 715 h 749"/>
                  <a:gd name="T40" fmla="*/ 251 w 712"/>
                  <a:gd name="T41" fmla="*/ 749 h 749"/>
                  <a:gd name="T42" fmla="*/ 504 w 712"/>
                  <a:gd name="T43" fmla="*/ 749 h 749"/>
                  <a:gd name="T44" fmla="*/ 493 w 712"/>
                  <a:gd name="T45" fmla="*/ 749 h 749"/>
                  <a:gd name="T46" fmla="*/ 516 w 712"/>
                  <a:gd name="T47" fmla="*/ 749 h 749"/>
                  <a:gd name="T48" fmla="*/ 564 w 712"/>
                  <a:gd name="T49" fmla="*/ 704 h 749"/>
                  <a:gd name="T50" fmla="*/ 517 w 712"/>
                  <a:gd name="T51" fmla="*/ 656 h 749"/>
                  <a:gd name="T52" fmla="*/ 568 w 712"/>
                  <a:gd name="T53" fmla="*/ 656 h 749"/>
                  <a:gd name="T54" fmla="*/ 627 w 712"/>
                  <a:gd name="T55" fmla="*/ 601 h 749"/>
                  <a:gd name="T56" fmla="*/ 570 w 712"/>
                  <a:gd name="T57" fmla="*/ 541 h 749"/>
                  <a:gd name="T58" fmla="*/ 616 w 712"/>
                  <a:gd name="T59" fmla="*/ 541 h 749"/>
                  <a:gd name="T60" fmla="*/ 675 w 712"/>
                  <a:gd name="T61" fmla="*/ 487 h 749"/>
                  <a:gd name="T62" fmla="*/ 618 w 712"/>
                  <a:gd name="T63" fmla="*/ 427 h 749"/>
                  <a:gd name="T64" fmla="*/ 653 w 712"/>
                  <a:gd name="T65" fmla="*/ 427 h 749"/>
                  <a:gd name="T66" fmla="*/ 710 w 712"/>
                  <a:gd name="T67" fmla="*/ 367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12" h="749">
                    <a:moveTo>
                      <a:pt x="710" y="367"/>
                    </a:moveTo>
                    <a:cubicBezTo>
                      <a:pt x="709" y="337"/>
                      <a:pt x="682" y="313"/>
                      <a:pt x="652" y="313"/>
                    </a:cubicBezTo>
                    <a:cubicBezTo>
                      <a:pt x="603" y="313"/>
                      <a:pt x="603" y="313"/>
                      <a:pt x="603" y="313"/>
                    </a:cubicBezTo>
                    <a:cubicBezTo>
                      <a:pt x="603" y="313"/>
                      <a:pt x="550" y="313"/>
                      <a:pt x="488" y="313"/>
                    </a:cubicBezTo>
                    <a:cubicBezTo>
                      <a:pt x="400" y="313"/>
                      <a:pt x="360" y="313"/>
                      <a:pt x="354" y="313"/>
                    </a:cubicBezTo>
                    <a:cubicBezTo>
                      <a:pt x="349" y="313"/>
                      <a:pt x="366" y="286"/>
                      <a:pt x="383" y="262"/>
                    </a:cubicBezTo>
                    <a:cubicBezTo>
                      <a:pt x="403" y="234"/>
                      <a:pt x="413" y="200"/>
                      <a:pt x="412" y="165"/>
                    </a:cubicBezTo>
                    <a:cubicBezTo>
                      <a:pt x="411" y="130"/>
                      <a:pt x="405" y="84"/>
                      <a:pt x="387" y="50"/>
                    </a:cubicBezTo>
                    <a:cubicBezTo>
                      <a:pt x="367" y="11"/>
                      <a:pt x="331" y="2"/>
                      <a:pt x="303" y="0"/>
                    </a:cubicBezTo>
                    <a:cubicBezTo>
                      <a:pt x="282" y="0"/>
                      <a:pt x="265" y="18"/>
                      <a:pt x="268" y="39"/>
                    </a:cubicBezTo>
                    <a:cubicBezTo>
                      <a:pt x="280" y="141"/>
                      <a:pt x="280" y="141"/>
                      <a:pt x="280" y="141"/>
                    </a:cubicBezTo>
                    <a:cubicBezTo>
                      <a:pt x="284" y="169"/>
                      <a:pt x="272" y="197"/>
                      <a:pt x="249" y="214"/>
                    </a:cubicBezTo>
                    <a:cubicBezTo>
                      <a:pt x="219" y="237"/>
                      <a:pt x="219" y="237"/>
                      <a:pt x="219" y="237"/>
                    </a:cubicBezTo>
                    <a:cubicBezTo>
                      <a:pt x="195" y="254"/>
                      <a:pt x="178" y="280"/>
                      <a:pt x="170" y="309"/>
                    </a:cubicBezTo>
                    <a:cubicBezTo>
                      <a:pt x="170" y="309"/>
                      <a:pt x="170" y="309"/>
                      <a:pt x="170" y="309"/>
                    </a:cubicBezTo>
                    <a:cubicBezTo>
                      <a:pt x="164" y="334"/>
                      <a:pt x="141" y="352"/>
                      <a:pt x="115" y="352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13" y="697"/>
                      <a:pt x="13" y="697"/>
                      <a:pt x="13" y="697"/>
                    </a:cubicBezTo>
                    <a:cubicBezTo>
                      <a:pt x="156" y="697"/>
                      <a:pt x="156" y="697"/>
                      <a:pt x="156" y="697"/>
                    </a:cubicBezTo>
                    <a:cubicBezTo>
                      <a:pt x="173" y="715"/>
                      <a:pt x="173" y="715"/>
                      <a:pt x="173" y="715"/>
                    </a:cubicBezTo>
                    <a:cubicBezTo>
                      <a:pt x="193" y="737"/>
                      <a:pt x="221" y="749"/>
                      <a:pt x="251" y="749"/>
                    </a:cubicBezTo>
                    <a:cubicBezTo>
                      <a:pt x="504" y="749"/>
                      <a:pt x="504" y="749"/>
                      <a:pt x="504" y="749"/>
                    </a:cubicBezTo>
                    <a:cubicBezTo>
                      <a:pt x="493" y="749"/>
                      <a:pt x="493" y="749"/>
                      <a:pt x="493" y="749"/>
                    </a:cubicBezTo>
                    <a:cubicBezTo>
                      <a:pt x="516" y="749"/>
                      <a:pt x="516" y="749"/>
                      <a:pt x="516" y="749"/>
                    </a:cubicBezTo>
                    <a:cubicBezTo>
                      <a:pt x="541" y="749"/>
                      <a:pt x="563" y="729"/>
                      <a:pt x="564" y="704"/>
                    </a:cubicBezTo>
                    <a:cubicBezTo>
                      <a:pt x="565" y="678"/>
                      <a:pt x="544" y="656"/>
                      <a:pt x="517" y="656"/>
                    </a:cubicBezTo>
                    <a:cubicBezTo>
                      <a:pt x="568" y="656"/>
                      <a:pt x="568" y="656"/>
                      <a:pt x="568" y="656"/>
                    </a:cubicBezTo>
                    <a:cubicBezTo>
                      <a:pt x="599" y="656"/>
                      <a:pt x="625" y="632"/>
                      <a:pt x="627" y="601"/>
                    </a:cubicBezTo>
                    <a:cubicBezTo>
                      <a:pt x="628" y="568"/>
                      <a:pt x="602" y="541"/>
                      <a:pt x="570" y="541"/>
                    </a:cubicBezTo>
                    <a:cubicBezTo>
                      <a:pt x="616" y="541"/>
                      <a:pt x="616" y="541"/>
                      <a:pt x="616" y="541"/>
                    </a:cubicBezTo>
                    <a:cubicBezTo>
                      <a:pt x="647" y="541"/>
                      <a:pt x="674" y="518"/>
                      <a:pt x="675" y="487"/>
                    </a:cubicBezTo>
                    <a:cubicBezTo>
                      <a:pt x="677" y="454"/>
                      <a:pt x="651" y="427"/>
                      <a:pt x="618" y="427"/>
                    </a:cubicBezTo>
                    <a:cubicBezTo>
                      <a:pt x="653" y="427"/>
                      <a:pt x="653" y="427"/>
                      <a:pt x="653" y="427"/>
                    </a:cubicBezTo>
                    <a:cubicBezTo>
                      <a:pt x="686" y="427"/>
                      <a:pt x="712" y="400"/>
                      <a:pt x="71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işḻidè">
                <a:extLst>
                  <a:ext uri="{FF2B5EF4-FFF2-40B4-BE49-F238E27FC236}">
                    <a16:creationId xmlns="" xmlns:a16="http://schemas.microsoft.com/office/drawing/2014/main" id="{5CE329F6-16D0-4EF2-AAEF-6E86B01D369E}"/>
                  </a:ext>
                </a:extLst>
              </p:cNvPr>
              <p:cNvSpPr/>
              <p:nvPr/>
            </p:nvSpPr>
            <p:spPr bwMode="auto">
              <a:xfrm>
                <a:off x="7140576" y="4144963"/>
                <a:ext cx="158750" cy="303213"/>
              </a:xfrm>
              <a:custGeom>
                <a:avLst/>
                <a:gdLst>
                  <a:gd name="T0" fmla="*/ 0 w 48"/>
                  <a:gd name="T1" fmla="*/ 0 h 92"/>
                  <a:gd name="T2" fmla="*/ 0 w 48"/>
                  <a:gd name="T3" fmla="*/ 0 h 92"/>
                  <a:gd name="T4" fmla="*/ 47 w 48"/>
                  <a:gd name="T5" fmla="*/ 48 h 92"/>
                  <a:gd name="T6" fmla="*/ 6 w 48"/>
                  <a:gd name="T7" fmla="*/ 92 h 92"/>
                  <a:gd name="T8" fmla="*/ 47 w 48"/>
                  <a:gd name="T9" fmla="*/ 48 h 92"/>
                  <a:gd name="T10" fmla="*/ 0 w 48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9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22"/>
                      <a:pt x="47" y="48"/>
                    </a:cubicBezTo>
                    <a:cubicBezTo>
                      <a:pt x="46" y="71"/>
                      <a:pt x="28" y="89"/>
                      <a:pt x="6" y="92"/>
                    </a:cubicBezTo>
                    <a:cubicBezTo>
                      <a:pt x="28" y="89"/>
                      <a:pt x="46" y="71"/>
                      <a:pt x="47" y="48"/>
                    </a:cubicBezTo>
                    <a:cubicBezTo>
                      <a:pt x="48" y="22"/>
                      <a:pt x="27" y="0"/>
                      <a:pt x="0" y="0"/>
                    </a:cubicBezTo>
                  </a:path>
                </a:pathLst>
              </a:custGeom>
              <a:solidFill>
                <a:srgbClr val="4479C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iśḻïďé">
                <a:extLst>
                  <a:ext uri="{FF2B5EF4-FFF2-40B4-BE49-F238E27FC236}">
                    <a16:creationId xmlns="" xmlns:a16="http://schemas.microsoft.com/office/drawing/2014/main" id="{98094CA7-0B47-48ED-B0E9-DC3EFD529D5D}"/>
                  </a:ext>
                </a:extLst>
              </p:cNvPr>
              <p:cNvSpPr/>
              <p:nvPr/>
            </p:nvSpPr>
            <p:spPr bwMode="auto">
              <a:xfrm>
                <a:off x="6996113" y="4144963"/>
                <a:ext cx="303213" cy="306388"/>
              </a:xfrm>
              <a:custGeom>
                <a:avLst/>
                <a:gdLst>
                  <a:gd name="T0" fmla="*/ 44 w 92"/>
                  <a:gd name="T1" fmla="*/ 0 h 93"/>
                  <a:gd name="T2" fmla="*/ 1 w 92"/>
                  <a:gd name="T3" fmla="*/ 0 h 93"/>
                  <a:gd name="T4" fmla="*/ 48 w 92"/>
                  <a:gd name="T5" fmla="*/ 48 h 93"/>
                  <a:gd name="T6" fmla="*/ 0 w 92"/>
                  <a:gd name="T7" fmla="*/ 93 h 93"/>
                  <a:gd name="T8" fmla="*/ 20 w 92"/>
                  <a:gd name="T9" fmla="*/ 93 h 93"/>
                  <a:gd name="T10" fmla="*/ 31 w 92"/>
                  <a:gd name="T11" fmla="*/ 93 h 93"/>
                  <a:gd name="T12" fmla="*/ 43 w 92"/>
                  <a:gd name="T13" fmla="*/ 93 h 93"/>
                  <a:gd name="T14" fmla="*/ 50 w 92"/>
                  <a:gd name="T15" fmla="*/ 92 h 93"/>
                  <a:gd name="T16" fmla="*/ 91 w 92"/>
                  <a:gd name="T17" fmla="*/ 48 h 93"/>
                  <a:gd name="T18" fmla="*/ 44 w 92"/>
                  <a:gd name="T19" fmla="*/ 0 h 93"/>
                  <a:gd name="T20" fmla="*/ 44 w 92"/>
                  <a:gd name="T21" fmla="*/ 0 h 93"/>
                  <a:gd name="T22" fmla="*/ 44 w 92"/>
                  <a:gd name="T2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93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8" y="0"/>
                      <a:pt x="49" y="22"/>
                      <a:pt x="48" y="48"/>
                    </a:cubicBezTo>
                    <a:cubicBezTo>
                      <a:pt x="47" y="73"/>
                      <a:pt x="25" y="93"/>
                      <a:pt x="0" y="93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5" y="93"/>
                      <a:pt x="48" y="93"/>
                      <a:pt x="50" y="92"/>
                    </a:cubicBezTo>
                    <a:cubicBezTo>
                      <a:pt x="72" y="89"/>
                      <a:pt x="90" y="71"/>
                      <a:pt x="91" y="48"/>
                    </a:cubicBezTo>
                    <a:cubicBezTo>
                      <a:pt x="92" y="22"/>
                      <a:pt x="71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7DDF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iṩḷïḋé">
                <a:extLst>
                  <a:ext uri="{FF2B5EF4-FFF2-40B4-BE49-F238E27FC236}">
                    <a16:creationId xmlns="" xmlns:a16="http://schemas.microsoft.com/office/drawing/2014/main" id="{723D24C1-95AA-4DF6-8A62-0E8D32DAA32C}"/>
                  </a:ext>
                </a:extLst>
              </p:cNvPr>
              <p:cNvSpPr/>
              <p:nvPr/>
            </p:nvSpPr>
            <p:spPr bwMode="auto">
              <a:xfrm>
                <a:off x="7315201" y="3767138"/>
                <a:ext cx="188913" cy="187325"/>
              </a:xfrm>
              <a:custGeom>
                <a:avLst/>
                <a:gdLst>
                  <a:gd name="T0" fmla="*/ 1 w 57"/>
                  <a:gd name="T1" fmla="*/ 0 h 57"/>
                  <a:gd name="T2" fmla="*/ 0 w 57"/>
                  <a:gd name="T3" fmla="*/ 0 h 57"/>
                  <a:gd name="T4" fmla="*/ 57 w 57"/>
                  <a:gd name="T5" fmla="*/ 57 h 57"/>
                  <a:gd name="T6" fmla="*/ 1 w 57"/>
                  <a:gd name="T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57" y="26"/>
                      <a:pt x="57" y="57"/>
                    </a:cubicBezTo>
                    <a:cubicBezTo>
                      <a:pt x="57" y="26"/>
                      <a:pt x="32" y="1"/>
                      <a:pt x="1" y="0"/>
                    </a:cubicBezTo>
                  </a:path>
                </a:pathLst>
              </a:custGeom>
              <a:solidFill>
                <a:srgbClr val="4479C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îśḷíḓe">
                <a:extLst>
                  <a:ext uri="{FF2B5EF4-FFF2-40B4-BE49-F238E27FC236}">
                    <a16:creationId xmlns="" xmlns:a16="http://schemas.microsoft.com/office/drawing/2014/main" id="{974D8A3E-FA6E-4241-A29E-8216CC7C9517}"/>
                  </a:ext>
                </a:extLst>
              </p:cNvPr>
              <p:cNvSpPr/>
              <p:nvPr/>
            </p:nvSpPr>
            <p:spPr bwMode="auto">
              <a:xfrm>
                <a:off x="7167563" y="3767138"/>
                <a:ext cx="336550" cy="377825"/>
              </a:xfrm>
              <a:custGeom>
                <a:avLst/>
                <a:gdLst>
                  <a:gd name="T0" fmla="*/ 45 w 102"/>
                  <a:gd name="T1" fmla="*/ 0 h 115"/>
                  <a:gd name="T2" fmla="*/ 2 w 102"/>
                  <a:gd name="T3" fmla="*/ 0 h 115"/>
                  <a:gd name="T4" fmla="*/ 59 w 102"/>
                  <a:gd name="T5" fmla="*/ 60 h 115"/>
                  <a:gd name="T6" fmla="*/ 0 w 102"/>
                  <a:gd name="T7" fmla="*/ 115 h 115"/>
                  <a:gd name="T8" fmla="*/ 43 w 102"/>
                  <a:gd name="T9" fmla="*/ 115 h 115"/>
                  <a:gd name="T10" fmla="*/ 102 w 102"/>
                  <a:gd name="T11" fmla="*/ 60 h 115"/>
                  <a:gd name="T12" fmla="*/ 102 w 102"/>
                  <a:gd name="T13" fmla="*/ 57 h 115"/>
                  <a:gd name="T14" fmla="*/ 45 w 102"/>
                  <a:gd name="T15" fmla="*/ 0 h 115"/>
                  <a:gd name="T16" fmla="*/ 46 w 102"/>
                  <a:gd name="T17" fmla="*/ 0 h 115"/>
                  <a:gd name="T18" fmla="*/ 45 w 102"/>
                  <a:gd name="T1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115">
                    <a:moveTo>
                      <a:pt x="4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4" y="0"/>
                      <a:pt x="60" y="27"/>
                      <a:pt x="59" y="60"/>
                    </a:cubicBezTo>
                    <a:cubicBezTo>
                      <a:pt x="57" y="91"/>
                      <a:pt x="31" y="115"/>
                      <a:pt x="0" y="115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74" y="115"/>
                      <a:pt x="100" y="91"/>
                      <a:pt x="102" y="60"/>
                    </a:cubicBezTo>
                    <a:cubicBezTo>
                      <a:pt x="102" y="59"/>
                      <a:pt x="102" y="58"/>
                      <a:pt x="102" y="57"/>
                    </a:cubicBezTo>
                    <a:cubicBezTo>
                      <a:pt x="102" y="26"/>
                      <a:pt x="76" y="0"/>
                      <a:pt x="45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7DDF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îṥlïďè">
                <a:extLst>
                  <a:ext uri="{FF2B5EF4-FFF2-40B4-BE49-F238E27FC236}">
                    <a16:creationId xmlns="" xmlns:a16="http://schemas.microsoft.com/office/drawing/2014/main" id="{B32E5B1C-273F-4CE7-93E2-50C5F91CE5C7}"/>
                  </a:ext>
                </a:extLst>
              </p:cNvPr>
              <p:cNvSpPr/>
              <p:nvPr/>
            </p:nvSpPr>
            <p:spPr bwMode="auto">
              <a:xfrm>
                <a:off x="7326313" y="3016250"/>
                <a:ext cx="452438" cy="750888"/>
              </a:xfrm>
              <a:custGeom>
                <a:avLst/>
                <a:gdLst>
                  <a:gd name="T0" fmla="*/ 79 w 137"/>
                  <a:gd name="T1" fmla="*/ 0 h 228"/>
                  <a:gd name="T2" fmla="*/ 36 w 137"/>
                  <a:gd name="T3" fmla="*/ 0 h 228"/>
                  <a:gd name="T4" fmla="*/ 94 w 137"/>
                  <a:gd name="T5" fmla="*/ 54 h 228"/>
                  <a:gd name="T6" fmla="*/ 37 w 137"/>
                  <a:gd name="T7" fmla="*/ 114 h 228"/>
                  <a:gd name="T8" fmla="*/ 2 w 137"/>
                  <a:gd name="T9" fmla="*/ 114 h 228"/>
                  <a:gd name="T10" fmla="*/ 59 w 137"/>
                  <a:gd name="T11" fmla="*/ 174 h 228"/>
                  <a:gd name="T12" fmla="*/ 0 w 137"/>
                  <a:gd name="T13" fmla="*/ 228 h 228"/>
                  <a:gd name="T14" fmla="*/ 43 w 137"/>
                  <a:gd name="T15" fmla="*/ 228 h 228"/>
                  <a:gd name="T16" fmla="*/ 102 w 137"/>
                  <a:gd name="T17" fmla="*/ 174 h 228"/>
                  <a:gd name="T18" fmla="*/ 102 w 137"/>
                  <a:gd name="T19" fmla="*/ 171 h 228"/>
                  <a:gd name="T20" fmla="*/ 45 w 137"/>
                  <a:gd name="T21" fmla="*/ 114 h 228"/>
                  <a:gd name="T22" fmla="*/ 45 w 137"/>
                  <a:gd name="T23" fmla="*/ 114 h 228"/>
                  <a:gd name="T24" fmla="*/ 45 w 137"/>
                  <a:gd name="T25" fmla="*/ 114 h 228"/>
                  <a:gd name="T26" fmla="*/ 80 w 137"/>
                  <a:gd name="T27" fmla="*/ 114 h 228"/>
                  <a:gd name="T28" fmla="*/ 137 w 137"/>
                  <a:gd name="T29" fmla="*/ 57 h 228"/>
                  <a:gd name="T30" fmla="*/ 137 w 137"/>
                  <a:gd name="T31" fmla="*/ 54 h 228"/>
                  <a:gd name="T32" fmla="*/ 79 w 137"/>
                  <a:gd name="T3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228">
                    <a:moveTo>
                      <a:pt x="79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66" y="0"/>
                      <a:pt x="93" y="24"/>
                      <a:pt x="94" y="54"/>
                    </a:cubicBezTo>
                    <a:cubicBezTo>
                      <a:pt x="96" y="87"/>
                      <a:pt x="70" y="114"/>
                      <a:pt x="37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35" y="114"/>
                      <a:pt x="61" y="141"/>
                      <a:pt x="59" y="174"/>
                    </a:cubicBezTo>
                    <a:cubicBezTo>
                      <a:pt x="58" y="205"/>
                      <a:pt x="31" y="228"/>
                      <a:pt x="0" y="228"/>
                    </a:cubicBezTo>
                    <a:cubicBezTo>
                      <a:pt x="43" y="228"/>
                      <a:pt x="43" y="228"/>
                      <a:pt x="43" y="228"/>
                    </a:cubicBezTo>
                    <a:cubicBezTo>
                      <a:pt x="74" y="228"/>
                      <a:pt x="101" y="205"/>
                      <a:pt x="102" y="174"/>
                    </a:cubicBezTo>
                    <a:cubicBezTo>
                      <a:pt x="102" y="173"/>
                      <a:pt x="102" y="172"/>
                      <a:pt x="102" y="171"/>
                    </a:cubicBezTo>
                    <a:cubicBezTo>
                      <a:pt x="102" y="140"/>
                      <a:pt x="77" y="114"/>
                      <a:pt x="45" y="114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80" y="114"/>
                      <a:pt x="80" y="114"/>
                      <a:pt x="80" y="114"/>
                    </a:cubicBezTo>
                    <a:cubicBezTo>
                      <a:pt x="112" y="114"/>
                      <a:pt x="137" y="89"/>
                      <a:pt x="137" y="57"/>
                    </a:cubicBezTo>
                    <a:cubicBezTo>
                      <a:pt x="137" y="56"/>
                      <a:pt x="137" y="55"/>
                      <a:pt x="137" y="54"/>
                    </a:cubicBezTo>
                    <a:cubicBezTo>
                      <a:pt x="136" y="24"/>
                      <a:pt x="109" y="0"/>
                      <a:pt x="79" y="0"/>
                    </a:cubicBezTo>
                  </a:path>
                </a:pathLst>
              </a:custGeom>
              <a:solidFill>
                <a:srgbClr val="C7DDF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ïṩḻïďè">
                <a:extLst>
                  <a:ext uri="{FF2B5EF4-FFF2-40B4-BE49-F238E27FC236}">
                    <a16:creationId xmlns="" xmlns:a16="http://schemas.microsoft.com/office/drawing/2014/main" id="{38E896C4-76B4-4015-84A7-C9557D773732}"/>
                  </a:ext>
                </a:extLst>
              </p:cNvPr>
              <p:cNvSpPr/>
              <p:nvPr/>
            </p:nvSpPr>
            <p:spPr bwMode="auto">
              <a:xfrm>
                <a:off x="5159376" y="3044825"/>
                <a:ext cx="415925" cy="1304925"/>
              </a:xfrm>
              <a:prstGeom prst="rect">
                <a:avLst/>
              </a:prstGeom>
              <a:solidFill>
                <a:srgbClr val="73ABD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î$lîdê">
                <a:extLst>
                  <a:ext uri="{FF2B5EF4-FFF2-40B4-BE49-F238E27FC236}">
                    <a16:creationId xmlns="" xmlns:a16="http://schemas.microsoft.com/office/drawing/2014/main" id="{D94D95A0-C57E-404A-B631-5B9CB48D3530}"/>
                  </a:ext>
                </a:extLst>
              </p:cNvPr>
              <p:cNvSpPr/>
              <p:nvPr/>
            </p:nvSpPr>
            <p:spPr bwMode="auto">
              <a:xfrm>
                <a:off x="4479926" y="2968625"/>
                <a:ext cx="755650" cy="1457325"/>
              </a:xfrm>
              <a:prstGeom prst="rect">
                <a:avLst/>
              </a:prstGeom>
              <a:solidFill>
                <a:srgbClr val="2457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îṩľïde">
                <a:extLst>
                  <a:ext uri="{FF2B5EF4-FFF2-40B4-BE49-F238E27FC236}">
                    <a16:creationId xmlns="" xmlns:a16="http://schemas.microsoft.com/office/drawing/2014/main" id="{FFB66E42-17EE-4CF6-8E3A-D13F4C4E2AA4}"/>
                  </a:ext>
                </a:extLst>
              </p:cNvPr>
              <p:cNvSpPr/>
              <p:nvPr/>
            </p:nvSpPr>
            <p:spPr bwMode="auto">
              <a:xfrm>
                <a:off x="5299076" y="4030663"/>
                <a:ext cx="141288" cy="1412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ïsḻídê">
                <a:extLst>
                  <a:ext uri="{FF2B5EF4-FFF2-40B4-BE49-F238E27FC236}">
                    <a16:creationId xmlns="" xmlns:a16="http://schemas.microsoft.com/office/drawing/2014/main" id="{56E6BBA9-348B-499F-886E-19DC6CE02BAC}"/>
                  </a:ext>
                </a:extLst>
              </p:cNvPr>
              <p:cNvSpPr/>
              <p:nvPr/>
            </p:nvSpPr>
            <p:spPr bwMode="auto">
              <a:xfrm>
                <a:off x="6081713" y="5529263"/>
                <a:ext cx="28575" cy="296863"/>
              </a:xfrm>
              <a:custGeom>
                <a:avLst/>
                <a:gdLst>
                  <a:gd name="T0" fmla="*/ 6 w 9"/>
                  <a:gd name="T1" fmla="*/ 0 h 90"/>
                  <a:gd name="T2" fmla="*/ 1 w 9"/>
                  <a:gd name="T3" fmla="*/ 0 h 90"/>
                  <a:gd name="T4" fmla="*/ 0 w 9"/>
                  <a:gd name="T5" fmla="*/ 90 h 90"/>
                  <a:gd name="T6" fmla="*/ 9 w 9"/>
                  <a:gd name="T7" fmla="*/ 90 h 90"/>
                  <a:gd name="T8" fmla="*/ 9 w 9"/>
                  <a:gd name="T9" fmla="*/ 0 h 90"/>
                  <a:gd name="T10" fmla="*/ 6 w 9"/>
                  <a:gd name="T1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0">
                    <a:moveTo>
                      <a:pt x="6" y="0"/>
                    </a:moveTo>
                    <a:cubicBezTo>
                      <a:pt x="4" y="0"/>
                      <a:pt x="3" y="0"/>
                      <a:pt x="1" y="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iŝlïḍé">
                <a:extLst>
                  <a:ext uri="{FF2B5EF4-FFF2-40B4-BE49-F238E27FC236}">
                    <a16:creationId xmlns="" xmlns:a16="http://schemas.microsoft.com/office/drawing/2014/main" id="{AEE38DDB-406C-47B3-9563-4C78474532D4}"/>
                  </a:ext>
                </a:extLst>
              </p:cNvPr>
              <p:cNvSpPr/>
              <p:nvPr/>
            </p:nvSpPr>
            <p:spPr bwMode="auto">
              <a:xfrm>
                <a:off x="6078538" y="1028700"/>
                <a:ext cx="28575" cy="177800"/>
              </a:xfrm>
              <a:custGeom>
                <a:avLst/>
                <a:gdLst>
                  <a:gd name="T0" fmla="*/ 7 w 9"/>
                  <a:gd name="T1" fmla="*/ 54 h 54"/>
                  <a:gd name="T2" fmla="*/ 8 w 9"/>
                  <a:gd name="T3" fmla="*/ 54 h 54"/>
                  <a:gd name="T4" fmla="*/ 9 w 9"/>
                  <a:gd name="T5" fmla="*/ 0 h 54"/>
                  <a:gd name="T6" fmla="*/ 0 w 9"/>
                  <a:gd name="T7" fmla="*/ 0 h 54"/>
                  <a:gd name="T8" fmla="*/ 0 w 9"/>
                  <a:gd name="T9" fmla="*/ 54 h 54"/>
                  <a:gd name="T10" fmla="*/ 7 w 9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4">
                    <a:moveTo>
                      <a:pt x="7" y="54"/>
                    </a:moveTo>
                    <a:cubicBezTo>
                      <a:pt x="8" y="54"/>
                      <a:pt x="8" y="54"/>
                      <a:pt x="8" y="5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4"/>
                      <a:pt x="5" y="54"/>
                      <a:pt x="7" y="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i$ľídé">
                <a:extLst>
                  <a:ext uri="{FF2B5EF4-FFF2-40B4-BE49-F238E27FC236}">
                    <a16:creationId xmlns="" xmlns:a16="http://schemas.microsoft.com/office/drawing/2014/main" id="{401E0B74-B01B-4DA7-B41F-9DB46F5D09BE}"/>
                  </a:ext>
                </a:extLst>
              </p:cNvPr>
              <p:cNvSpPr/>
              <p:nvPr/>
            </p:nvSpPr>
            <p:spPr bwMode="auto">
              <a:xfrm>
                <a:off x="3690938" y="3414713"/>
                <a:ext cx="296863" cy="28575"/>
              </a:xfrm>
              <a:custGeom>
                <a:avLst/>
                <a:gdLst>
                  <a:gd name="T0" fmla="*/ 90 w 90"/>
                  <a:gd name="T1" fmla="*/ 6 h 9"/>
                  <a:gd name="T2" fmla="*/ 90 w 90"/>
                  <a:gd name="T3" fmla="*/ 1 h 9"/>
                  <a:gd name="T4" fmla="*/ 0 w 90"/>
                  <a:gd name="T5" fmla="*/ 0 h 9"/>
                  <a:gd name="T6" fmla="*/ 0 w 90"/>
                  <a:gd name="T7" fmla="*/ 9 h 9"/>
                  <a:gd name="T8" fmla="*/ 90 w 90"/>
                  <a:gd name="T9" fmla="*/ 9 h 9"/>
                  <a:gd name="T10" fmla="*/ 90 w 90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9">
                    <a:moveTo>
                      <a:pt x="90" y="6"/>
                    </a:moveTo>
                    <a:cubicBezTo>
                      <a:pt x="90" y="4"/>
                      <a:pt x="90" y="3"/>
                      <a:pt x="9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0" y="8"/>
                      <a:pt x="90" y="7"/>
                      <a:pt x="90" y="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ïśļíḍe">
                <a:extLst>
                  <a:ext uri="{FF2B5EF4-FFF2-40B4-BE49-F238E27FC236}">
                    <a16:creationId xmlns="" xmlns:a16="http://schemas.microsoft.com/office/drawing/2014/main" id="{AF69A450-3CBD-4B9B-9EA2-3EE500AAA4CD}"/>
                  </a:ext>
                </a:extLst>
              </p:cNvPr>
              <p:cNvSpPr/>
              <p:nvPr/>
            </p:nvSpPr>
            <p:spPr bwMode="auto">
              <a:xfrm>
                <a:off x="8320088" y="3411538"/>
                <a:ext cx="177800" cy="28575"/>
              </a:xfrm>
              <a:custGeom>
                <a:avLst/>
                <a:gdLst>
                  <a:gd name="T0" fmla="*/ 0 w 54"/>
                  <a:gd name="T1" fmla="*/ 7 h 9"/>
                  <a:gd name="T2" fmla="*/ 0 w 54"/>
                  <a:gd name="T3" fmla="*/ 8 h 9"/>
                  <a:gd name="T4" fmla="*/ 54 w 54"/>
                  <a:gd name="T5" fmla="*/ 9 h 9"/>
                  <a:gd name="T6" fmla="*/ 54 w 54"/>
                  <a:gd name="T7" fmla="*/ 0 h 9"/>
                  <a:gd name="T8" fmla="*/ 0 w 54"/>
                  <a:gd name="T9" fmla="*/ 0 h 9"/>
                  <a:gd name="T10" fmla="*/ 0 w 54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9">
                    <a:moveTo>
                      <a:pt x="0" y="7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íşliḓe">
                <a:extLst>
                  <a:ext uri="{FF2B5EF4-FFF2-40B4-BE49-F238E27FC236}">
                    <a16:creationId xmlns="" xmlns:a16="http://schemas.microsoft.com/office/drawing/2014/main" id="{3BFA2665-9425-43EF-8F09-D2B5598C28BC}"/>
                  </a:ext>
                </a:extLst>
              </p:cNvPr>
              <p:cNvSpPr/>
              <p:nvPr/>
            </p:nvSpPr>
            <p:spPr bwMode="auto">
              <a:xfrm>
                <a:off x="4381501" y="1724025"/>
                <a:ext cx="230188" cy="230188"/>
              </a:xfrm>
              <a:custGeom>
                <a:avLst/>
                <a:gdLst>
                  <a:gd name="T0" fmla="*/ 66 w 70"/>
                  <a:gd name="T1" fmla="*/ 68 h 70"/>
                  <a:gd name="T2" fmla="*/ 70 w 70"/>
                  <a:gd name="T3" fmla="*/ 64 h 70"/>
                  <a:gd name="T4" fmla="*/ 7 w 70"/>
                  <a:gd name="T5" fmla="*/ 0 h 70"/>
                  <a:gd name="T6" fmla="*/ 0 w 70"/>
                  <a:gd name="T7" fmla="*/ 6 h 70"/>
                  <a:gd name="T8" fmla="*/ 65 w 70"/>
                  <a:gd name="T9" fmla="*/ 70 h 70"/>
                  <a:gd name="T10" fmla="*/ 66 w 70"/>
                  <a:gd name="T11" fmla="*/ 6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70">
                    <a:moveTo>
                      <a:pt x="66" y="68"/>
                    </a:moveTo>
                    <a:cubicBezTo>
                      <a:pt x="68" y="66"/>
                      <a:pt x="69" y="65"/>
                      <a:pt x="70" y="6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69"/>
                      <a:pt x="66" y="68"/>
                      <a:pt x="66" y="6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îṧľiďê">
                <a:extLst>
                  <a:ext uri="{FF2B5EF4-FFF2-40B4-BE49-F238E27FC236}">
                    <a16:creationId xmlns="" xmlns:a16="http://schemas.microsoft.com/office/drawing/2014/main" id="{1B811275-595D-4FB6-AC93-0B5A27225043}"/>
                  </a:ext>
                </a:extLst>
              </p:cNvPr>
              <p:cNvSpPr/>
              <p:nvPr/>
            </p:nvSpPr>
            <p:spPr bwMode="auto">
              <a:xfrm>
                <a:off x="7659688" y="4986338"/>
                <a:ext cx="147638" cy="144463"/>
              </a:xfrm>
              <a:custGeom>
                <a:avLst/>
                <a:gdLst>
                  <a:gd name="T0" fmla="*/ 1 w 45"/>
                  <a:gd name="T1" fmla="*/ 5 h 44"/>
                  <a:gd name="T2" fmla="*/ 0 w 45"/>
                  <a:gd name="T3" fmla="*/ 6 h 44"/>
                  <a:gd name="T4" fmla="*/ 38 w 45"/>
                  <a:gd name="T5" fmla="*/ 44 h 44"/>
                  <a:gd name="T6" fmla="*/ 45 w 45"/>
                  <a:gd name="T7" fmla="*/ 38 h 44"/>
                  <a:gd name="T8" fmla="*/ 6 w 45"/>
                  <a:gd name="T9" fmla="*/ 0 h 44"/>
                  <a:gd name="T10" fmla="*/ 1 w 45"/>
                  <a:gd name="T11" fmla="*/ 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44">
                    <a:moveTo>
                      <a:pt x="1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3" y="4"/>
                      <a:pt x="1" y="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îṩlïḓe">
                <a:extLst>
                  <a:ext uri="{FF2B5EF4-FFF2-40B4-BE49-F238E27FC236}">
                    <a16:creationId xmlns="" xmlns:a16="http://schemas.microsoft.com/office/drawing/2014/main" id="{3B640F4E-71AB-406E-99B9-C1F417D2933C}"/>
                  </a:ext>
                </a:extLst>
              </p:cNvPr>
              <p:cNvSpPr/>
              <p:nvPr/>
            </p:nvSpPr>
            <p:spPr bwMode="auto">
              <a:xfrm>
                <a:off x="7570788" y="1717675"/>
                <a:ext cx="230188" cy="230188"/>
              </a:xfrm>
              <a:custGeom>
                <a:avLst/>
                <a:gdLst>
                  <a:gd name="T0" fmla="*/ 2 w 70"/>
                  <a:gd name="T1" fmla="*/ 66 h 70"/>
                  <a:gd name="T2" fmla="*/ 6 w 70"/>
                  <a:gd name="T3" fmla="*/ 70 h 70"/>
                  <a:gd name="T4" fmla="*/ 70 w 70"/>
                  <a:gd name="T5" fmla="*/ 7 h 70"/>
                  <a:gd name="T6" fmla="*/ 64 w 70"/>
                  <a:gd name="T7" fmla="*/ 0 h 70"/>
                  <a:gd name="T8" fmla="*/ 0 w 70"/>
                  <a:gd name="T9" fmla="*/ 65 h 70"/>
                  <a:gd name="T10" fmla="*/ 2 w 70"/>
                  <a:gd name="T11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70">
                    <a:moveTo>
                      <a:pt x="2" y="66"/>
                    </a:moveTo>
                    <a:cubicBezTo>
                      <a:pt x="4" y="68"/>
                      <a:pt x="5" y="69"/>
                      <a:pt x="6" y="70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iṧḻîḑê">
                <a:extLst>
                  <a:ext uri="{FF2B5EF4-FFF2-40B4-BE49-F238E27FC236}">
                    <a16:creationId xmlns="" xmlns:a16="http://schemas.microsoft.com/office/drawing/2014/main" id="{707C3D7F-2816-474B-9218-A5450A5CD647}"/>
                  </a:ext>
                </a:extLst>
              </p:cNvPr>
              <p:cNvSpPr/>
              <p:nvPr/>
            </p:nvSpPr>
            <p:spPr bwMode="auto">
              <a:xfrm>
                <a:off x="4387851" y="4989513"/>
                <a:ext cx="144463" cy="147638"/>
              </a:xfrm>
              <a:custGeom>
                <a:avLst/>
                <a:gdLst>
                  <a:gd name="T0" fmla="*/ 39 w 44"/>
                  <a:gd name="T1" fmla="*/ 1 h 45"/>
                  <a:gd name="T2" fmla="*/ 38 w 44"/>
                  <a:gd name="T3" fmla="*/ 0 h 45"/>
                  <a:gd name="T4" fmla="*/ 0 w 44"/>
                  <a:gd name="T5" fmla="*/ 38 h 45"/>
                  <a:gd name="T6" fmla="*/ 6 w 44"/>
                  <a:gd name="T7" fmla="*/ 45 h 45"/>
                  <a:gd name="T8" fmla="*/ 44 w 44"/>
                  <a:gd name="T9" fmla="*/ 6 h 45"/>
                  <a:gd name="T10" fmla="*/ 39 w 44"/>
                  <a:gd name="T11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5">
                    <a:moveTo>
                      <a:pt x="39" y="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5"/>
                      <a:pt x="40" y="3"/>
                      <a:pt x="39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í$ľïdê">
                <a:extLst>
                  <a:ext uri="{FF2B5EF4-FFF2-40B4-BE49-F238E27FC236}">
                    <a16:creationId xmlns="" xmlns:a16="http://schemas.microsoft.com/office/drawing/2014/main" id="{95298791-C824-40B3-AD8A-42D980641485}"/>
                  </a:ext>
                </a:extLst>
              </p:cNvPr>
              <p:cNvSpPr/>
              <p:nvPr/>
            </p:nvSpPr>
            <p:spPr bwMode="auto">
              <a:xfrm>
                <a:off x="8045451" y="2530475"/>
                <a:ext cx="290513" cy="134938"/>
              </a:xfrm>
              <a:custGeom>
                <a:avLst/>
                <a:gdLst>
                  <a:gd name="T0" fmla="*/ 1 w 88"/>
                  <a:gd name="T1" fmla="*/ 36 h 41"/>
                  <a:gd name="T2" fmla="*/ 3 w 88"/>
                  <a:gd name="T3" fmla="*/ 41 h 41"/>
                  <a:gd name="T4" fmla="*/ 88 w 88"/>
                  <a:gd name="T5" fmla="*/ 8 h 41"/>
                  <a:gd name="T6" fmla="*/ 84 w 88"/>
                  <a:gd name="T7" fmla="*/ 0 h 41"/>
                  <a:gd name="T8" fmla="*/ 0 w 88"/>
                  <a:gd name="T9" fmla="*/ 33 h 41"/>
                  <a:gd name="T10" fmla="*/ 1 w 88"/>
                  <a:gd name="T11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1">
                    <a:moveTo>
                      <a:pt x="1" y="36"/>
                    </a:moveTo>
                    <a:cubicBezTo>
                      <a:pt x="2" y="38"/>
                      <a:pt x="3" y="39"/>
                      <a:pt x="3" y="41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4"/>
                      <a:pt x="1" y="35"/>
                      <a:pt x="1" y="3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îṣļïďe">
                <a:extLst>
                  <a:ext uri="{FF2B5EF4-FFF2-40B4-BE49-F238E27FC236}">
                    <a16:creationId xmlns="" xmlns:a16="http://schemas.microsoft.com/office/drawing/2014/main" id="{80F578AC-0264-4599-88D0-4BEC52815EAD}"/>
                  </a:ext>
                </a:extLst>
              </p:cNvPr>
              <p:cNvSpPr/>
              <p:nvPr/>
            </p:nvSpPr>
            <p:spPr bwMode="auto">
              <a:xfrm>
                <a:off x="3852863" y="4230688"/>
                <a:ext cx="177800" cy="93663"/>
              </a:xfrm>
              <a:custGeom>
                <a:avLst/>
                <a:gdLst>
                  <a:gd name="T0" fmla="*/ 51 w 54"/>
                  <a:gd name="T1" fmla="*/ 1 h 28"/>
                  <a:gd name="T2" fmla="*/ 51 w 54"/>
                  <a:gd name="T3" fmla="*/ 0 h 28"/>
                  <a:gd name="T4" fmla="*/ 0 w 54"/>
                  <a:gd name="T5" fmla="*/ 20 h 28"/>
                  <a:gd name="T6" fmla="*/ 4 w 54"/>
                  <a:gd name="T7" fmla="*/ 28 h 28"/>
                  <a:gd name="T8" fmla="*/ 54 w 54"/>
                  <a:gd name="T9" fmla="*/ 8 h 28"/>
                  <a:gd name="T10" fmla="*/ 51 w 54"/>
                  <a:gd name="T11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8">
                    <a:moveTo>
                      <a:pt x="51" y="1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6"/>
                      <a:pt x="52" y="4"/>
                      <a:pt x="51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ïs1idé">
                <a:extLst>
                  <a:ext uri="{FF2B5EF4-FFF2-40B4-BE49-F238E27FC236}">
                    <a16:creationId xmlns="" xmlns:a16="http://schemas.microsoft.com/office/drawing/2014/main" id="{6A211966-03CD-4EB3-9298-B28AE256FBD9}"/>
                  </a:ext>
                </a:extLst>
              </p:cNvPr>
              <p:cNvSpPr/>
              <p:nvPr/>
            </p:nvSpPr>
            <p:spPr bwMode="auto">
              <a:xfrm>
                <a:off x="8061326" y="4144963"/>
                <a:ext cx="290513" cy="128588"/>
              </a:xfrm>
              <a:custGeom>
                <a:avLst/>
                <a:gdLst>
                  <a:gd name="T0" fmla="*/ 2 w 88"/>
                  <a:gd name="T1" fmla="*/ 2 h 39"/>
                  <a:gd name="T2" fmla="*/ 0 w 88"/>
                  <a:gd name="T3" fmla="*/ 7 h 39"/>
                  <a:gd name="T4" fmla="*/ 85 w 88"/>
                  <a:gd name="T5" fmla="*/ 39 h 39"/>
                  <a:gd name="T6" fmla="*/ 88 w 88"/>
                  <a:gd name="T7" fmla="*/ 31 h 39"/>
                  <a:gd name="T8" fmla="*/ 3 w 88"/>
                  <a:gd name="T9" fmla="*/ 0 h 39"/>
                  <a:gd name="T10" fmla="*/ 2 w 88"/>
                  <a:gd name="T1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39">
                    <a:moveTo>
                      <a:pt x="2" y="2"/>
                    </a:moveTo>
                    <a:cubicBezTo>
                      <a:pt x="2" y="4"/>
                      <a:pt x="1" y="6"/>
                      <a:pt x="0" y="7"/>
                    </a:cubicBezTo>
                    <a:cubicBezTo>
                      <a:pt x="85" y="39"/>
                      <a:pt x="85" y="39"/>
                      <a:pt x="85" y="39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işlîďé">
                <a:extLst>
                  <a:ext uri="{FF2B5EF4-FFF2-40B4-BE49-F238E27FC236}">
                    <a16:creationId xmlns="" xmlns:a16="http://schemas.microsoft.com/office/drawing/2014/main" id="{78CA3D9D-FF27-468B-9250-2BC14976CD1B}"/>
                  </a:ext>
                </a:extLst>
              </p:cNvPr>
              <p:cNvSpPr/>
              <p:nvPr/>
            </p:nvSpPr>
            <p:spPr bwMode="auto">
              <a:xfrm>
                <a:off x="3835401" y="2581275"/>
                <a:ext cx="176213" cy="88900"/>
              </a:xfrm>
              <a:custGeom>
                <a:avLst/>
                <a:gdLst>
                  <a:gd name="T0" fmla="*/ 53 w 53"/>
                  <a:gd name="T1" fmla="*/ 20 h 27"/>
                  <a:gd name="T2" fmla="*/ 53 w 53"/>
                  <a:gd name="T3" fmla="*/ 19 h 27"/>
                  <a:gd name="T4" fmla="*/ 3 w 53"/>
                  <a:gd name="T5" fmla="*/ 0 h 27"/>
                  <a:gd name="T6" fmla="*/ 0 w 53"/>
                  <a:gd name="T7" fmla="*/ 8 h 27"/>
                  <a:gd name="T8" fmla="*/ 50 w 53"/>
                  <a:gd name="T9" fmla="*/ 27 h 27"/>
                  <a:gd name="T10" fmla="*/ 53 w 53"/>
                  <a:gd name="T11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7">
                    <a:moveTo>
                      <a:pt x="53" y="20"/>
                    </a:moveTo>
                    <a:cubicBezTo>
                      <a:pt x="53" y="19"/>
                      <a:pt x="53" y="19"/>
                      <a:pt x="53" y="19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1" y="24"/>
                      <a:pt x="52" y="22"/>
                      <a:pt x="53" y="2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išļídé">
                <a:extLst>
                  <a:ext uri="{FF2B5EF4-FFF2-40B4-BE49-F238E27FC236}">
                    <a16:creationId xmlns="" xmlns:a16="http://schemas.microsoft.com/office/drawing/2014/main" id="{66EAEB07-3256-4862-905E-A1699BF51958}"/>
                  </a:ext>
                </a:extLst>
              </p:cNvPr>
              <p:cNvSpPr/>
              <p:nvPr/>
            </p:nvSpPr>
            <p:spPr bwMode="auto">
              <a:xfrm>
                <a:off x="6883401" y="5364163"/>
                <a:ext cx="138113" cy="287338"/>
              </a:xfrm>
              <a:custGeom>
                <a:avLst/>
                <a:gdLst>
                  <a:gd name="T0" fmla="*/ 5 w 42"/>
                  <a:gd name="T1" fmla="*/ 1 h 87"/>
                  <a:gd name="T2" fmla="*/ 0 w 42"/>
                  <a:gd name="T3" fmla="*/ 3 h 87"/>
                  <a:gd name="T4" fmla="*/ 34 w 42"/>
                  <a:gd name="T5" fmla="*/ 87 h 87"/>
                  <a:gd name="T6" fmla="*/ 42 w 42"/>
                  <a:gd name="T7" fmla="*/ 83 h 87"/>
                  <a:gd name="T8" fmla="*/ 8 w 42"/>
                  <a:gd name="T9" fmla="*/ 0 h 87"/>
                  <a:gd name="T10" fmla="*/ 5 w 42"/>
                  <a:gd name="T11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87">
                    <a:moveTo>
                      <a:pt x="5" y="1"/>
                    </a:moveTo>
                    <a:cubicBezTo>
                      <a:pt x="4" y="2"/>
                      <a:pt x="2" y="2"/>
                      <a:pt x="0" y="3"/>
                    </a:cubicBezTo>
                    <a:cubicBezTo>
                      <a:pt x="34" y="87"/>
                      <a:pt x="34" y="87"/>
                      <a:pt x="34" y="87"/>
                    </a:cubicBezTo>
                    <a:cubicBezTo>
                      <a:pt x="42" y="83"/>
                      <a:pt x="42" y="83"/>
                      <a:pt x="42" y="8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1"/>
                      <a:pt x="5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iṧľíḑè">
                <a:extLst>
                  <a:ext uri="{FF2B5EF4-FFF2-40B4-BE49-F238E27FC236}">
                    <a16:creationId xmlns="" xmlns:a16="http://schemas.microsoft.com/office/drawing/2014/main" id="{2BBEFA2F-29D5-4586-8BB1-6EEF188F4A82}"/>
                  </a:ext>
                </a:extLst>
              </p:cNvPr>
              <p:cNvSpPr/>
              <p:nvPr/>
            </p:nvSpPr>
            <p:spPr bwMode="auto">
              <a:xfrm>
                <a:off x="5167313" y="1203325"/>
                <a:ext cx="92075" cy="174625"/>
              </a:xfrm>
              <a:custGeom>
                <a:avLst/>
                <a:gdLst>
                  <a:gd name="T0" fmla="*/ 27 w 28"/>
                  <a:gd name="T1" fmla="*/ 50 h 53"/>
                  <a:gd name="T2" fmla="*/ 28 w 28"/>
                  <a:gd name="T3" fmla="*/ 50 h 53"/>
                  <a:gd name="T4" fmla="*/ 8 w 28"/>
                  <a:gd name="T5" fmla="*/ 0 h 53"/>
                  <a:gd name="T6" fmla="*/ 0 w 28"/>
                  <a:gd name="T7" fmla="*/ 4 h 53"/>
                  <a:gd name="T8" fmla="*/ 20 w 28"/>
                  <a:gd name="T9" fmla="*/ 53 h 53"/>
                  <a:gd name="T10" fmla="*/ 27 w 28"/>
                  <a:gd name="T11" fmla="*/ 5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53">
                    <a:moveTo>
                      <a:pt x="27" y="50"/>
                    </a:moveTo>
                    <a:cubicBezTo>
                      <a:pt x="28" y="50"/>
                      <a:pt x="28" y="50"/>
                      <a:pt x="28" y="5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3" y="52"/>
                      <a:pt x="25" y="51"/>
                      <a:pt x="27" y="5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ïṧļîḑè">
                <a:extLst>
                  <a:ext uri="{FF2B5EF4-FFF2-40B4-BE49-F238E27FC236}">
                    <a16:creationId xmlns="" xmlns:a16="http://schemas.microsoft.com/office/drawing/2014/main" id="{9401176C-AF23-4C93-88BE-C0DAB1CBAF61}"/>
                  </a:ext>
                </a:extLst>
              </p:cNvPr>
              <p:cNvSpPr/>
              <p:nvPr/>
            </p:nvSpPr>
            <p:spPr bwMode="auto">
              <a:xfrm>
                <a:off x="5232401" y="5387975"/>
                <a:ext cx="131763" cy="290513"/>
              </a:xfrm>
              <a:custGeom>
                <a:avLst/>
                <a:gdLst>
                  <a:gd name="T0" fmla="*/ 37 w 40"/>
                  <a:gd name="T1" fmla="*/ 2 h 88"/>
                  <a:gd name="T2" fmla="*/ 32 w 40"/>
                  <a:gd name="T3" fmla="*/ 0 h 88"/>
                  <a:gd name="T4" fmla="*/ 0 w 40"/>
                  <a:gd name="T5" fmla="*/ 84 h 88"/>
                  <a:gd name="T6" fmla="*/ 8 w 40"/>
                  <a:gd name="T7" fmla="*/ 88 h 88"/>
                  <a:gd name="T8" fmla="*/ 40 w 40"/>
                  <a:gd name="T9" fmla="*/ 3 h 88"/>
                  <a:gd name="T10" fmla="*/ 37 w 40"/>
                  <a:gd name="T11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8">
                    <a:moveTo>
                      <a:pt x="37" y="2"/>
                    </a:moveTo>
                    <a:cubicBezTo>
                      <a:pt x="36" y="1"/>
                      <a:pt x="34" y="1"/>
                      <a:pt x="32" y="0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3"/>
                      <a:pt x="38" y="2"/>
                      <a:pt x="37" y="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iṣļidé">
                <a:extLst>
                  <a:ext uri="{FF2B5EF4-FFF2-40B4-BE49-F238E27FC236}">
                    <a16:creationId xmlns="" xmlns:a16="http://schemas.microsoft.com/office/drawing/2014/main" id="{84580F73-03FA-4B1C-873D-38EBF4272B7A}"/>
                  </a:ext>
                </a:extLst>
              </p:cNvPr>
              <p:cNvSpPr/>
              <p:nvPr/>
            </p:nvSpPr>
            <p:spPr bwMode="auto">
              <a:xfrm>
                <a:off x="6867526" y="1176338"/>
                <a:ext cx="88900" cy="177800"/>
              </a:xfrm>
              <a:custGeom>
                <a:avLst/>
                <a:gdLst>
                  <a:gd name="T0" fmla="*/ 7 w 27"/>
                  <a:gd name="T1" fmla="*/ 53 h 54"/>
                  <a:gd name="T2" fmla="*/ 8 w 27"/>
                  <a:gd name="T3" fmla="*/ 54 h 54"/>
                  <a:gd name="T4" fmla="*/ 27 w 27"/>
                  <a:gd name="T5" fmla="*/ 4 h 54"/>
                  <a:gd name="T6" fmla="*/ 19 w 27"/>
                  <a:gd name="T7" fmla="*/ 0 h 54"/>
                  <a:gd name="T8" fmla="*/ 0 w 27"/>
                  <a:gd name="T9" fmla="*/ 51 h 54"/>
                  <a:gd name="T10" fmla="*/ 7 w 27"/>
                  <a:gd name="T11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54">
                    <a:moveTo>
                      <a:pt x="7" y="53"/>
                    </a:moveTo>
                    <a:cubicBezTo>
                      <a:pt x="8" y="54"/>
                      <a:pt x="8" y="54"/>
                      <a:pt x="8" y="5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2" y="52"/>
                      <a:pt x="5" y="52"/>
                      <a:pt x="7" y="5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isḷíḍé">
                <a:extLst>
                  <a:ext uri="{FF2B5EF4-FFF2-40B4-BE49-F238E27FC236}">
                    <a16:creationId xmlns="" xmlns:a16="http://schemas.microsoft.com/office/drawing/2014/main" id="{8672C329-927F-47A5-AA8A-F98F38FACBE7}"/>
                  </a:ext>
                </a:extLst>
              </p:cNvPr>
              <p:cNvSpPr/>
              <p:nvPr/>
            </p:nvSpPr>
            <p:spPr bwMode="auto">
              <a:xfrm>
                <a:off x="4100513" y="3414713"/>
                <a:ext cx="95250" cy="19050"/>
              </a:xfrm>
              <a:custGeom>
                <a:avLst/>
                <a:gdLst>
                  <a:gd name="T0" fmla="*/ 1 w 29"/>
                  <a:gd name="T1" fmla="*/ 6 h 6"/>
                  <a:gd name="T2" fmla="*/ 29 w 29"/>
                  <a:gd name="T3" fmla="*/ 6 h 6"/>
                  <a:gd name="T4" fmla="*/ 29 w 29"/>
                  <a:gd name="T5" fmla="*/ 0 h 6"/>
                  <a:gd name="T6" fmla="*/ 0 w 29"/>
                  <a:gd name="T7" fmla="*/ 0 h 6"/>
                  <a:gd name="T8" fmla="*/ 1 w 2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">
                    <a:moveTo>
                      <a:pt x="1" y="6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îşlïḓe">
                <a:extLst>
                  <a:ext uri="{FF2B5EF4-FFF2-40B4-BE49-F238E27FC236}">
                    <a16:creationId xmlns="" xmlns:a16="http://schemas.microsoft.com/office/drawing/2014/main" id="{AB528D8B-11B4-4DC5-8BBA-DA5E15F66851}"/>
                  </a:ext>
                </a:extLst>
              </p:cNvPr>
              <p:cNvSpPr/>
              <p:nvPr/>
            </p:nvSpPr>
            <p:spPr bwMode="auto">
              <a:xfrm>
                <a:off x="7758113" y="2689225"/>
                <a:ext cx="195263" cy="85725"/>
              </a:xfrm>
              <a:custGeom>
                <a:avLst/>
                <a:gdLst>
                  <a:gd name="T0" fmla="*/ 8 w 59"/>
                  <a:gd name="T1" fmla="*/ 26 h 26"/>
                  <a:gd name="T2" fmla="*/ 59 w 59"/>
                  <a:gd name="T3" fmla="*/ 6 h 26"/>
                  <a:gd name="T4" fmla="*/ 57 w 59"/>
                  <a:gd name="T5" fmla="*/ 0 h 26"/>
                  <a:gd name="T6" fmla="*/ 0 w 59"/>
                  <a:gd name="T7" fmla="*/ 23 h 26"/>
                  <a:gd name="T8" fmla="*/ 8 w 5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8" y="26"/>
                    </a:moveTo>
                    <a:cubicBezTo>
                      <a:pt x="59" y="6"/>
                      <a:pt x="59" y="6"/>
                      <a:pt x="59" y="6"/>
                    </a:cubicBezTo>
                    <a:cubicBezTo>
                      <a:pt x="58" y="4"/>
                      <a:pt x="57" y="2"/>
                      <a:pt x="57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4"/>
                      <a:pt x="6" y="25"/>
                      <a:pt x="8" y="2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iśľïḑe">
                <a:extLst>
                  <a:ext uri="{FF2B5EF4-FFF2-40B4-BE49-F238E27FC236}">
                    <a16:creationId xmlns="" xmlns:a16="http://schemas.microsoft.com/office/drawing/2014/main" id="{D10B4522-BD09-4AA1-A0F2-A17A69AD2FA6}"/>
                  </a:ext>
                </a:extLst>
              </p:cNvPr>
              <p:cNvSpPr/>
              <p:nvPr/>
            </p:nvSpPr>
            <p:spPr bwMode="auto">
              <a:xfrm>
                <a:off x="4064001" y="2665413"/>
                <a:ext cx="131763" cy="73025"/>
              </a:xfrm>
              <a:custGeom>
                <a:avLst/>
                <a:gdLst>
                  <a:gd name="T0" fmla="*/ 40 w 40"/>
                  <a:gd name="T1" fmla="*/ 14 h 22"/>
                  <a:gd name="T2" fmla="*/ 3 w 40"/>
                  <a:gd name="T3" fmla="*/ 0 h 22"/>
                  <a:gd name="T4" fmla="*/ 2 w 40"/>
                  <a:gd name="T5" fmla="*/ 1 h 22"/>
                  <a:gd name="T6" fmla="*/ 0 w 40"/>
                  <a:gd name="T7" fmla="*/ 7 h 22"/>
                  <a:gd name="T8" fmla="*/ 40 w 40"/>
                  <a:gd name="T9" fmla="*/ 22 h 22"/>
                  <a:gd name="T10" fmla="*/ 40 w 40"/>
                  <a:gd name="T11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22">
                    <a:moveTo>
                      <a:pt x="40" y="1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3"/>
                      <a:pt x="1" y="5"/>
                      <a:pt x="0" y="7"/>
                    </a:cubicBezTo>
                    <a:cubicBezTo>
                      <a:pt x="40" y="22"/>
                      <a:pt x="40" y="22"/>
                      <a:pt x="40" y="22"/>
                    </a:cubicBezTo>
                    <a:lnTo>
                      <a:pt x="40" y="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îṩļîḋè">
                <a:extLst>
                  <a:ext uri="{FF2B5EF4-FFF2-40B4-BE49-F238E27FC236}">
                    <a16:creationId xmlns="" xmlns:a16="http://schemas.microsoft.com/office/drawing/2014/main" id="{B057204F-4EE1-4DCB-A23C-D08529EE1C8D}"/>
                  </a:ext>
                </a:extLst>
              </p:cNvPr>
              <p:cNvSpPr/>
              <p:nvPr/>
            </p:nvSpPr>
            <p:spPr bwMode="auto">
              <a:xfrm>
                <a:off x="6708776" y="1404938"/>
                <a:ext cx="161925" cy="374650"/>
              </a:xfrm>
              <a:custGeom>
                <a:avLst/>
                <a:gdLst>
                  <a:gd name="T0" fmla="*/ 7 w 49"/>
                  <a:gd name="T1" fmla="*/ 114 h 114"/>
                  <a:gd name="T2" fmla="*/ 49 w 49"/>
                  <a:gd name="T3" fmla="*/ 3 h 114"/>
                  <a:gd name="T4" fmla="*/ 48 w 49"/>
                  <a:gd name="T5" fmla="*/ 3 h 114"/>
                  <a:gd name="T6" fmla="*/ 41 w 49"/>
                  <a:gd name="T7" fmla="*/ 0 h 114"/>
                  <a:gd name="T8" fmla="*/ 0 w 49"/>
                  <a:gd name="T9" fmla="*/ 110 h 114"/>
                  <a:gd name="T10" fmla="*/ 7 w 49"/>
                  <a:gd name="T11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14">
                    <a:moveTo>
                      <a:pt x="7" y="114"/>
                    </a:moveTo>
                    <a:cubicBezTo>
                      <a:pt x="49" y="3"/>
                      <a:pt x="49" y="3"/>
                      <a:pt x="49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4" y="1"/>
                      <a:pt x="41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4" y="113"/>
                      <a:pt x="7" y="11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ïṣľïḋè">
                <a:extLst>
                  <a:ext uri="{FF2B5EF4-FFF2-40B4-BE49-F238E27FC236}">
                    <a16:creationId xmlns="" xmlns:a16="http://schemas.microsoft.com/office/drawing/2014/main" id="{0373CDFA-283A-4712-8D0F-AFF7803A20B5}"/>
                  </a:ext>
                </a:extLst>
              </p:cNvPr>
              <p:cNvSpPr/>
              <p:nvPr/>
            </p:nvSpPr>
            <p:spPr bwMode="auto">
              <a:xfrm>
                <a:off x="7342188" y="4673600"/>
                <a:ext cx="290513" cy="285750"/>
              </a:xfrm>
              <a:custGeom>
                <a:avLst/>
                <a:gdLst>
                  <a:gd name="T0" fmla="*/ 0 w 88"/>
                  <a:gd name="T1" fmla="*/ 4 h 87"/>
                  <a:gd name="T2" fmla="*/ 83 w 88"/>
                  <a:gd name="T3" fmla="*/ 87 h 87"/>
                  <a:gd name="T4" fmla="*/ 83 w 88"/>
                  <a:gd name="T5" fmla="*/ 86 h 87"/>
                  <a:gd name="T6" fmla="*/ 88 w 88"/>
                  <a:gd name="T7" fmla="*/ 81 h 87"/>
                  <a:gd name="T8" fmla="*/ 7 w 88"/>
                  <a:gd name="T9" fmla="*/ 0 h 87"/>
                  <a:gd name="T10" fmla="*/ 0 w 88"/>
                  <a:gd name="T11" fmla="*/ 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87">
                    <a:moveTo>
                      <a:pt x="0" y="4"/>
                    </a:moveTo>
                    <a:cubicBezTo>
                      <a:pt x="83" y="87"/>
                      <a:pt x="83" y="87"/>
                      <a:pt x="83" y="87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5" y="85"/>
                      <a:pt x="87" y="83"/>
                      <a:pt x="88" y="8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2"/>
                      <a:pt x="2" y="3"/>
                      <a:pt x="0" y="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iSḷïde">
                <a:extLst>
                  <a:ext uri="{FF2B5EF4-FFF2-40B4-BE49-F238E27FC236}">
                    <a16:creationId xmlns="" xmlns:a16="http://schemas.microsoft.com/office/drawing/2014/main" id="{CE63F89F-BE33-4648-B21D-9ABFA045F770}"/>
                  </a:ext>
                </a:extLst>
              </p:cNvPr>
              <p:cNvSpPr/>
              <p:nvPr/>
            </p:nvSpPr>
            <p:spPr bwMode="auto">
              <a:xfrm>
                <a:off x="8002588" y="3411538"/>
                <a:ext cx="254000" cy="25400"/>
              </a:xfrm>
              <a:custGeom>
                <a:avLst/>
                <a:gdLst>
                  <a:gd name="T0" fmla="*/ 77 w 77"/>
                  <a:gd name="T1" fmla="*/ 0 h 8"/>
                  <a:gd name="T2" fmla="*/ 4 w 77"/>
                  <a:gd name="T3" fmla="*/ 0 h 8"/>
                  <a:gd name="T4" fmla="*/ 0 w 77"/>
                  <a:gd name="T5" fmla="*/ 8 h 8"/>
                  <a:gd name="T6" fmla="*/ 77 w 77"/>
                  <a:gd name="T7" fmla="*/ 8 h 8"/>
                  <a:gd name="T8" fmla="*/ 77 w 77"/>
                  <a:gd name="T9" fmla="*/ 7 h 8"/>
                  <a:gd name="T10" fmla="*/ 77 w 77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8">
                    <a:moveTo>
                      <a:pt x="7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1" y="5"/>
                      <a:pt x="0" y="8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7" y="5"/>
                      <a:pt x="77" y="2"/>
                      <a:pt x="7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ïšľïḓé">
                <a:extLst>
                  <a:ext uri="{FF2B5EF4-FFF2-40B4-BE49-F238E27FC236}">
                    <a16:creationId xmlns="" xmlns:a16="http://schemas.microsoft.com/office/drawing/2014/main" id="{5C196EA3-E126-49BA-A454-031842FB7323}"/>
                  </a:ext>
                </a:extLst>
              </p:cNvPr>
              <p:cNvSpPr/>
              <p:nvPr/>
            </p:nvSpPr>
            <p:spPr bwMode="auto">
              <a:xfrm>
                <a:off x="4079876" y="4165600"/>
                <a:ext cx="115888" cy="68263"/>
              </a:xfrm>
              <a:custGeom>
                <a:avLst/>
                <a:gdLst>
                  <a:gd name="T0" fmla="*/ 35 w 35"/>
                  <a:gd name="T1" fmla="*/ 0 h 21"/>
                  <a:gd name="T2" fmla="*/ 0 w 35"/>
                  <a:gd name="T3" fmla="*/ 13 h 21"/>
                  <a:gd name="T4" fmla="*/ 0 w 35"/>
                  <a:gd name="T5" fmla="*/ 14 h 21"/>
                  <a:gd name="T6" fmla="*/ 3 w 35"/>
                  <a:gd name="T7" fmla="*/ 21 h 21"/>
                  <a:gd name="T8" fmla="*/ 35 w 35"/>
                  <a:gd name="T9" fmla="*/ 8 h 21"/>
                  <a:gd name="T10" fmla="*/ 35 w 35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1">
                    <a:moveTo>
                      <a:pt x="35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6"/>
                      <a:pt x="2" y="19"/>
                      <a:pt x="3" y="21"/>
                    </a:cubicBezTo>
                    <a:cubicBezTo>
                      <a:pt x="35" y="8"/>
                      <a:pt x="35" y="8"/>
                      <a:pt x="35" y="8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iS1íḍè">
                <a:extLst>
                  <a:ext uri="{FF2B5EF4-FFF2-40B4-BE49-F238E27FC236}">
                    <a16:creationId xmlns="" xmlns:a16="http://schemas.microsoft.com/office/drawing/2014/main" id="{83C15CE0-5EEF-4D03-8594-C59D4DA4E94B}"/>
                  </a:ext>
                </a:extLst>
              </p:cNvPr>
              <p:cNvSpPr/>
              <p:nvPr/>
            </p:nvSpPr>
            <p:spPr bwMode="auto">
              <a:xfrm>
                <a:off x="7775576" y="4046538"/>
                <a:ext cx="187325" cy="85725"/>
              </a:xfrm>
              <a:custGeom>
                <a:avLst/>
                <a:gdLst>
                  <a:gd name="T0" fmla="*/ 0 w 57"/>
                  <a:gd name="T1" fmla="*/ 6 h 26"/>
                  <a:gd name="T2" fmla="*/ 55 w 57"/>
                  <a:gd name="T3" fmla="*/ 26 h 26"/>
                  <a:gd name="T4" fmla="*/ 57 w 57"/>
                  <a:gd name="T5" fmla="*/ 20 h 26"/>
                  <a:gd name="T6" fmla="*/ 1 w 57"/>
                  <a:gd name="T7" fmla="*/ 0 h 26"/>
                  <a:gd name="T8" fmla="*/ 0 w 57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6">
                    <a:moveTo>
                      <a:pt x="0" y="6"/>
                    </a:moveTo>
                    <a:cubicBezTo>
                      <a:pt x="55" y="26"/>
                      <a:pt x="55" y="26"/>
                      <a:pt x="55" y="26"/>
                    </a:cubicBezTo>
                    <a:cubicBezTo>
                      <a:pt x="56" y="24"/>
                      <a:pt x="57" y="22"/>
                      <a:pt x="57" y="2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4"/>
                      <a:pt x="0" y="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ïśḻíḍé">
                <a:extLst>
                  <a:ext uri="{FF2B5EF4-FFF2-40B4-BE49-F238E27FC236}">
                    <a16:creationId xmlns="" xmlns:a16="http://schemas.microsoft.com/office/drawing/2014/main" id="{E09B3CB8-75A9-45B5-ADB5-6EB422CA0E1C}"/>
                  </a:ext>
                </a:extLst>
              </p:cNvPr>
              <p:cNvSpPr/>
              <p:nvPr/>
            </p:nvSpPr>
            <p:spPr bwMode="auto">
              <a:xfrm>
                <a:off x="4559301" y="4708525"/>
                <a:ext cx="273050" cy="254000"/>
              </a:xfrm>
              <a:custGeom>
                <a:avLst/>
                <a:gdLst>
                  <a:gd name="T0" fmla="*/ 72 w 83"/>
                  <a:gd name="T1" fmla="*/ 0 h 77"/>
                  <a:gd name="T2" fmla="*/ 0 w 83"/>
                  <a:gd name="T3" fmla="*/ 72 h 77"/>
                  <a:gd name="T4" fmla="*/ 1 w 83"/>
                  <a:gd name="T5" fmla="*/ 72 h 77"/>
                  <a:gd name="T6" fmla="*/ 6 w 83"/>
                  <a:gd name="T7" fmla="*/ 77 h 77"/>
                  <a:gd name="T8" fmla="*/ 83 w 83"/>
                  <a:gd name="T9" fmla="*/ 0 h 77"/>
                  <a:gd name="T10" fmla="*/ 72 w 83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77">
                    <a:moveTo>
                      <a:pt x="72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2" y="74"/>
                      <a:pt x="4" y="76"/>
                      <a:pt x="6" y="77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iṥḻíḍê">
                <a:extLst>
                  <a:ext uri="{FF2B5EF4-FFF2-40B4-BE49-F238E27FC236}">
                    <a16:creationId xmlns="" xmlns:a16="http://schemas.microsoft.com/office/drawing/2014/main" id="{E24F99FF-F830-4C61-9BFB-52A488668B00}"/>
                  </a:ext>
                </a:extLst>
              </p:cNvPr>
              <p:cNvSpPr/>
              <p:nvPr/>
            </p:nvSpPr>
            <p:spPr bwMode="auto">
              <a:xfrm>
                <a:off x="6078538" y="1268413"/>
                <a:ext cx="25400" cy="557213"/>
              </a:xfrm>
              <a:custGeom>
                <a:avLst/>
                <a:gdLst>
                  <a:gd name="T0" fmla="*/ 8 w 8"/>
                  <a:gd name="T1" fmla="*/ 169 h 169"/>
                  <a:gd name="T2" fmla="*/ 8 w 8"/>
                  <a:gd name="T3" fmla="*/ 0 h 169"/>
                  <a:gd name="T4" fmla="*/ 7 w 8"/>
                  <a:gd name="T5" fmla="*/ 0 h 169"/>
                  <a:gd name="T6" fmla="*/ 0 w 8"/>
                  <a:gd name="T7" fmla="*/ 0 h 169"/>
                  <a:gd name="T8" fmla="*/ 0 w 8"/>
                  <a:gd name="T9" fmla="*/ 169 h 169"/>
                  <a:gd name="T10" fmla="*/ 8 w 8"/>
                  <a:gd name="T11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69">
                    <a:moveTo>
                      <a:pt x="8" y="169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2" y="0"/>
                      <a:pt x="0" y="0"/>
                    </a:cubicBezTo>
                    <a:cubicBezTo>
                      <a:pt x="0" y="169"/>
                      <a:pt x="0" y="169"/>
                      <a:pt x="0" y="169"/>
                    </a:cubicBezTo>
                    <a:lnTo>
                      <a:pt x="8" y="16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íŝļïḓé">
                <a:extLst>
                  <a:ext uri="{FF2B5EF4-FFF2-40B4-BE49-F238E27FC236}">
                    <a16:creationId xmlns="" xmlns:a16="http://schemas.microsoft.com/office/drawing/2014/main" id="{E04FFFE4-3A35-41CD-9751-648C43A5E62D}"/>
                  </a:ext>
                </a:extLst>
              </p:cNvPr>
              <p:cNvSpPr/>
              <p:nvPr/>
            </p:nvSpPr>
            <p:spPr bwMode="auto">
              <a:xfrm>
                <a:off x="5375276" y="4702175"/>
                <a:ext cx="239713" cy="587375"/>
              </a:xfrm>
              <a:custGeom>
                <a:avLst/>
                <a:gdLst>
                  <a:gd name="T0" fmla="*/ 67 w 73"/>
                  <a:gd name="T1" fmla="*/ 0 h 178"/>
                  <a:gd name="T2" fmla="*/ 0 w 73"/>
                  <a:gd name="T3" fmla="*/ 176 h 178"/>
                  <a:gd name="T4" fmla="*/ 6 w 73"/>
                  <a:gd name="T5" fmla="*/ 178 h 178"/>
                  <a:gd name="T6" fmla="*/ 73 w 73"/>
                  <a:gd name="T7" fmla="*/ 3 h 178"/>
                  <a:gd name="T8" fmla="*/ 67 w 73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78">
                    <a:moveTo>
                      <a:pt x="67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77"/>
                      <a:pt x="4" y="177"/>
                      <a:pt x="6" y="178"/>
                    </a:cubicBezTo>
                    <a:cubicBezTo>
                      <a:pt x="73" y="3"/>
                      <a:pt x="73" y="3"/>
                      <a:pt x="73" y="3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í$líďê">
                <a:extLst>
                  <a:ext uri="{FF2B5EF4-FFF2-40B4-BE49-F238E27FC236}">
                    <a16:creationId xmlns="" xmlns:a16="http://schemas.microsoft.com/office/drawing/2014/main" id="{A02221D7-63B5-4742-A031-35C43746DAF4}"/>
                  </a:ext>
                </a:extLst>
              </p:cNvPr>
              <p:cNvSpPr/>
              <p:nvPr/>
            </p:nvSpPr>
            <p:spPr bwMode="auto">
              <a:xfrm>
                <a:off x="6081713" y="4768850"/>
                <a:ext cx="19050" cy="649288"/>
              </a:xfrm>
              <a:custGeom>
                <a:avLst/>
                <a:gdLst>
                  <a:gd name="T0" fmla="*/ 0 w 6"/>
                  <a:gd name="T1" fmla="*/ 0 h 197"/>
                  <a:gd name="T2" fmla="*/ 0 w 6"/>
                  <a:gd name="T3" fmla="*/ 197 h 197"/>
                  <a:gd name="T4" fmla="*/ 6 w 6"/>
                  <a:gd name="T5" fmla="*/ 196 h 197"/>
                  <a:gd name="T6" fmla="*/ 6 w 6"/>
                  <a:gd name="T7" fmla="*/ 0 h 197"/>
                  <a:gd name="T8" fmla="*/ 0 w 6"/>
                  <a:gd name="T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97">
                    <a:moveTo>
                      <a:pt x="0" y="0"/>
                    </a:moveTo>
                    <a:cubicBezTo>
                      <a:pt x="0" y="197"/>
                      <a:pt x="0" y="197"/>
                      <a:pt x="0" y="197"/>
                    </a:cubicBezTo>
                    <a:cubicBezTo>
                      <a:pt x="2" y="197"/>
                      <a:pt x="4" y="197"/>
                      <a:pt x="6" y="196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îşḷïḍe">
                <a:extLst>
                  <a:ext uri="{FF2B5EF4-FFF2-40B4-BE49-F238E27FC236}">
                    <a16:creationId xmlns="" xmlns:a16="http://schemas.microsoft.com/office/drawing/2014/main" id="{26767BC9-1853-4222-A5E4-9F1E2892982E}"/>
                  </a:ext>
                </a:extLst>
              </p:cNvPr>
              <p:cNvSpPr/>
              <p:nvPr/>
            </p:nvSpPr>
            <p:spPr bwMode="auto">
              <a:xfrm>
                <a:off x="6626226" y="4748213"/>
                <a:ext cx="230188" cy="523875"/>
              </a:xfrm>
              <a:custGeom>
                <a:avLst/>
                <a:gdLst>
                  <a:gd name="T0" fmla="*/ 6 w 70"/>
                  <a:gd name="T1" fmla="*/ 0 h 159"/>
                  <a:gd name="T2" fmla="*/ 0 w 70"/>
                  <a:gd name="T3" fmla="*/ 2 h 159"/>
                  <a:gd name="T4" fmla="*/ 64 w 70"/>
                  <a:gd name="T5" fmla="*/ 159 h 159"/>
                  <a:gd name="T6" fmla="*/ 70 w 70"/>
                  <a:gd name="T7" fmla="*/ 156 h 159"/>
                  <a:gd name="T8" fmla="*/ 6 w 70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59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64" y="159"/>
                      <a:pt x="64" y="159"/>
                      <a:pt x="64" y="159"/>
                    </a:cubicBezTo>
                    <a:cubicBezTo>
                      <a:pt x="66" y="158"/>
                      <a:pt x="68" y="157"/>
                      <a:pt x="70" y="156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íṩlide">
                <a:extLst>
                  <a:ext uri="{FF2B5EF4-FFF2-40B4-BE49-F238E27FC236}">
                    <a16:creationId xmlns="" xmlns:a16="http://schemas.microsoft.com/office/drawing/2014/main" id="{F82FCA82-BFB4-496B-A81C-9D168D6F6044}"/>
                  </a:ext>
                </a:extLst>
              </p:cNvPr>
              <p:cNvSpPr/>
              <p:nvPr/>
            </p:nvSpPr>
            <p:spPr bwMode="auto">
              <a:xfrm>
                <a:off x="7081838" y="2017713"/>
                <a:ext cx="431800" cy="427038"/>
              </a:xfrm>
              <a:custGeom>
                <a:avLst/>
                <a:gdLst>
                  <a:gd name="T0" fmla="*/ 4 w 131"/>
                  <a:gd name="T1" fmla="*/ 130 h 130"/>
                  <a:gd name="T2" fmla="*/ 131 w 131"/>
                  <a:gd name="T3" fmla="*/ 4 h 130"/>
                  <a:gd name="T4" fmla="*/ 126 w 131"/>
                  <a:gd name="T5" fmla="*/ 0 h 130"/>
                  <a:gd name="T6" fmla="*/ 0 w 131"/>
                  <a:gd name="T7" fmla="*/ 126 h 130"/>
                  <a:gd name="T8" fmla="*/ 4 w 131"/>
                  <a:gd name="T9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30">
                    <a:moveTo>
                      <a:pt x="4" y="130"/>
                    </a:moveTo>
                    <a:cubicBezTo>
                      <a:pt x="131" y="4"/>
                      <a:pt x="131" y="4"/>
                      <a:pt x="131" y="4"/>
                    </a:cubicBezTo>
                    <a:cubicBezTo>
                      <a:pt x="129" y="3"/>
                      <a:pt x="128" y="1"/>
                      <a:pt x="126" y="0"/>
                    </a:cubicBezTo>
                    <a:cubicBezTo>
                      <a:pt x="0" y="126"/>
                      <a:pt x="0" y="126"/>
                      <a:pt x="0" y="126"/>
                    </a:cubicBezTo>
                    <a:lnTo>
                      <a:pt x="4" y="13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íŝļiďé">
                <a:extLst>
                  <a:ext uri="{FF2B5EF4-FFF2-40B4-BE49-F238E27FC236}">
                    <a16:creationId xmlns="" xmlns:a16="http://schemas.microsoft.com/office/drawing/2014/main" id="{0140B4F4-493C-4F6F-956B-7C50FE499D15}"/>
                  </a:ext>
                </a:extLst>
              </p:cNvPr>
              <p:cNvSpPr/>
              <p:nvPr/>
            </p:nvSpPr>
            <p:spPr bwMode="auto">
              <a:xfrm>
                <a:off x="5295901" y="1516063"/>
                <a:ext cx="263525" cy="547688"/>
              </a:xfrm>
              <a:custGeom>
                <a:avLst/>
                <a:gdLst>
                  <a:gd name="T0" fmla="*/ 80 w 80"/>
                  <a:gd name="T1" fmla="*/ 163 h 166"/>
                  <a:gd name="T2" fmla="*/ 6 w 80"/>
                  <a:gd name="T3" fmla="*/ 0 h 166"/>
                  <a:gd name="T4" fmla="*/ 0 w 80"/>
                  <a:gd name="T5" fmla="*/ 3 h 166"/>
                  <a:gd name="T6" fmla="*/ 74 w 80"/>
                  <a:gd name="T7" fmla="*/ 166 h 166"/>
                  <a:gd name="T8" fmla="*/ 80 w 80"/>
                  <a:gd name="T9" fmla="*/ 163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66">
                    <a:moveTo>
                      <a:pt x="80" y="163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  <a:cubicBezTo>
                      <a:pt x="74" y="166"/>
                      <a:pt x="74" y="166"/>
                      <a:pt x="74" y="166"/>
                    </a:cubicBezTo>
                    <a:lnTo>
                      <a:pt x="80" y="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iṩľîḑê">
                <a:extLst>
                  <a:ext uri="{FF2B5EF4-FFF2-40B4-BE49-F238E27FC236}">
                    <a16:creationId xmlns="" xmlns:a16="http://schemas.microsoft.com/office/drawing/2014/main" id="{54B067C1-CE30-4978-B699-21590C3C63D0}"/>
                  </a:ext>
                </a:extLst>
              </p:cNvPr>
              <p:cNvSpPr/>
              <p:nvPr/>
            </p:nvSpPr>
            <p:spPr bwMode="auto">
              <a:xfrm>
                <a:off x="4681538" y="2009775"/>
                <a:ext cx="376238" cy="379413"/>
              </a:xfrm>
              <a:custGeom>
                <a:avLst/>
                <a:gdLst>
                  <a:gd name="T0" fmla="*/ 114 w 114"/>
                  <a:gd name="T1" fmla="*/ 110 h 115"/>
                  <a:gd name="T2" fmla="*/ 4 w 114"/>
                  <a:gd name="T3" fmla="*/ 0 h 115"/>
                  <a:gd name="T4" fmla="*/ 0 w 114"/>
                  <a:gd name="T5" fmla="*/ 5 h 115"/>
                  <a:gd name="T6" fmla="*/ 109 w 114"/>
                  <a:gd name="T7" fmla="*/ 115 h 115"/>
                  <a:gd name="T8" fmla="*/ 114 w 114"/>
                  <a:gd name="T9" fmla="*/ 1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5">
                    <a:moveTo>
                      <a:pt x="114" y="11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3"/>
                      <a:pt x="0" y="5"/>
                    </a:cubicBezTo>
                    <a:cubicBezTo>
                      <a:pt x="109" y="115"/>
                      <a:pt x="109" y="115"/>
                      <a:pt x="109" y="115"/>
                    </a:cubicBezTo>
                    <a:lnTo>
                      <a:pt x="114" y="11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139959" y="69046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业务流程介绍：两级管理，两级审批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880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99DC769-C974-475F-BA71-5E31B3D6B1E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CEA6914-C8A6-4995-A651-082671DD24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  <p:grpSp>
        <p:nvGrpSpPr>
          <p:cNvPr id="5" name="2cfd4ccf-0f42-44ef-9889-c1c248c04c0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7216D965-BADD-42F4-AB10-F9A5A6872E8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4797" y="1370456"/>
            <a:ext cx="12528815" cy="4411512"/>
            <a:chOff x="104797" y="1370456"/>
            <a:chExt cx="12528815" cy="4411512"/>
          </a:xfrm>
        </p:grpSpPr>
        <p:cxnSp>
          <p:nvCxnSpPr>
            <p:cNvPr id="6" name="直接连接符 5">
              <a:extLst>
                <a:ext uri="{FF2B5EF4-FFF2-40B4-BE49-F238E27FC236}">
                  <a16:creationId xmlns="" xmlns:a16="http://schemas.microsoft.com/office/drawing/2014/main" id="{A8FF930E-110F-4FE5-94F3-534736DDB4D7}"/>
                </a:ext>
              </a:extLst>
            </p:cNvPr>
            <p:cNvCxnSpPr/>
            <p:nvPr/>
          </p:nvCxnSpPr>
          <p:spPr>
            <a:xfrm>
              <a:off x="6985020" y="3147483"/>
              <a:ext cx="0" cy="1875276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îṧľîḓe">
              <a:extLst>
                <a:ext uri="{FF2B5EF4-FFF2-40B4-BE49-F238E27FC236}">
                  <a16:creationId xmlns="" xmlns:a16="http://schemas.microsoft.com/office/drawing/2014/main" id="{5EFB406D-696C-4BE8-B301-DF92BB6B560E}"/>
                </a:ext>
              </a:extLst>
            </p:cNvPr>
            <p:cNvSpPr/>
            <p:nvPr/>
          </p:nvSpPr>
          <p:spPr bwMode="auto">
            <a:xfrm>
              <a:off x="4003663" y="2454828"/>
              <a:ext cx="609685" cy="49348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8" name="iṣlïdè">
              <a:extLst>
                <a:ext uri="{FF2B5EF4-FFF2-40B4-BE49-F238E27FC236}">
                  <a16:creationId xmlns="" xmlns:a16="http://schemas.microsoft.com/office/drawing/2014/main" id="{A79F7E1D-BFA4-4A3E-BFBF-B2B56D00340D}"/>
                </a:ext>
              </a:extLst>
            </p:cNvPr>
            <p:cNvSpPr/>
            <p:nvPr/>
          </p:nvSpPr>
          <p:spPr bwMode="auto">
            <a:xfrm>
              <a:off x="3866679" y="3724781"/>
              <a:ext cx="3177890" cy="136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100" dirty="0" smtClean="0"/>
                <a:t>1.</a:t>
              </a:r>
              <a:r>
                <a:rPr lang="zh-CN" altLang="en-US" sz="1100" dirty="0" smtClean="0"/>
                <a:t>建账：资产数据的录入</a:t>
              </a:r>
              <a:endParaRPr lang="en-US" altLang="zh-CN" sz="1100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1100" dirty="0" smtClean="0"/>
                <a:t>2.</a:t>
              </a:r>
              <a:r>
                <a:rPr lang="zh-CN" altLang="en-US" sz="1100" dirty="0" smtClean="0"/>
                <a:t>变动：已生效资产数据的调拨、资产属性调整</a:t>
              </a:r>
              <a:endParaRPr lang="en-US" altLang="zh-CN" sz="1100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1100" dirty="0" smtClean="0"/>
                <a:t>3.</a:t>
              </a:r>
              <a:r>
                <a:rPr lang="zh-CN" altLang="en-US" sz="1100" dirty="0" smtClean="0"/>
                <a:t>处置：已生效的资产报废、报损、出售、转让</a:t>
              </a:r>
              <a:endParaRPr lang="en-US" altLang="zh-CN" sz="1100" dirty="0"/>
            </a:p>
          </p:txBody>
        </p:sp>
        <p:sp>
          <p:nvSpPr>
            <p:cNvPr id="9" name="íŝḷiḓê">
              <a:extLst>
                <a:ext uri="{FF2B5EF4-FFF2-40B4-BE49-F238E27FC236}">
                  <a16:creationId xmlns="" xmlns:a16="http://schemas.microsoft.com/office/drawing/2014/main" id="{69EE0B73-7DF5-4C16-AACA-00D5434BD0B2}"/>
                </a:ext>
              </a:extLst>
            </p:cNvPr>
            <p:cNvSpPr txBox="1"/>
            <p:nvPr/>
          </p:nvSpPr>
          <p:spPr bwMode="auto">
            <a:xfrm>
              <a:off x="3866676" y="3282977"/>
              <a:ext cx="2944896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部门资产管理员</a:t>
              </a:r>
              <a:endParaRPr lang="en-US" altLang="zh-CN" sz="2000" b="1" dirty="0"/>
            </a:p>
          </p:txBody>
        </p:sp>
        <p:sp>
          <p:nvSpPr>
            <p:cNvPr id="10" name="îsļíďé">
              <a:extLst>
                <a:ext uri="{FF2B5EF4-FFF2-40B4-BE49-F238E27FC236}">
                  <a16:creationId xmlns="" xmlns:a16="http://schemas.microsoft.com/office/drawing/2014/main" id="{FCA2C82A-0E6E-4172-ACA6-9E8EBE479202}"/>
                </a:ext>
              </a:extLst>
            </p:cNvPr>
            <p:cNvSpPr/>
            <p:nvPr/>
          </p:nvSpPr>
          <p:spPr bwMode="auto">
            <a:xfrm>
              <a:off x="7390546" y="2389485"/>
              <a:ext cx="609685" cy="437524"/>
            </a:xfrm>
            <a:custGeom>
              <a:avLst/>
              <a:gdLst>
                <a:gd name="connsiteX0" fmla="*/ 533228 w 606862"/>
                <a:gd name="connsiteY0" fmla="*/ 69781 h 435499"/>
                <a:gd name="connsiteX1" fmla="*/ 528214 w 606862"/>
                <a:gd name="connsiteY1" fmla="*/ 81924 h 435499"/>
                <a:gd name="connsiteX2" fmla="*/ 515122 w 606862"/>
                <a:gd name="connsiteY2" fmla="*/ 82851 h 435499"/>
                <a:gd name="connsiteX3" fmla="*/ 513543 w 606862"/>
                <a:gd name="connsiteY3" fmla="*/ 87671 h 435499"/>
                <a:gd name="connsiteX4" fmla="*/ 523571 w 606862"/>
                <a:gd name="connsiteY4" fmla="*/ 96107 h 435499"/>
                <a:gd name="connsiteX5" fmla="*/ 520414 w 606862"/>
                <a:gd name="connsiteY5" fmla="*/ 108806 h 435499"/>
                <a:gd name="connsiteX6" fmla="*/ 524500 w 606862"/>
                <a:gd name="connsiteY6" fmla="*/ 111773 h 435499"/>
                <a:gd name="connsiteX7" fmla="*/ 535643 w 606862"/>
                <a:gd name="connsiteY7" fmla="*/ 104913 h 435499"/>
                <a:gd name="connsiteX8" fmla="*/ 546785 w 606862"/>
                <a:gd name="connsiteY8" fmla="*/ 111773 h 435499"/>
                <a:gd name="connsiteX9" fmla="*/ 550871 w 606862"/>
                <a:gd name="connsiteY9" fmla="*/ 108806 h 435499"/>
                <a:gd name="connsiteX10" fmla="*/ 547807 w 606862"/>
                <a:gd name="connsiteY10" fmla="*/ 96107 h 435499"/>
                <a:gd name="connsiteX11" fmla="*/ 557835 w 606862"/>
                <a:gd name="connsiteY11" fmla="*/ 87671 h 435499"/>
                <a:gd name="connsiteX12" fmla="*/ 556349 w 606862"/>
                <a:gd name="connsiteY12" fmla="*/ 82851 h 435499"/>
                <a:gd name="connsiteX13" fmla="*/ 543257 w 606862"/>
                <a:gd name="connsiteY13" fmla="*/ 81924 h 435499"/>
                <a:gd name="connsiteX14" fmla="*/ 538242 w 606862"/>
                <a:gd name="connsiteY14" fmla="*/ 69781 h 435499"/>
                <a:gd name="connsiteX15" fmla="*/ 533228 w 606862"/>
                <a:gd name="connsiteY15" fmla="*/ 69781 h 435499"/>
                <a:gd name="connsiteX16" fmla="*/ 474173 w 606862"/>
                <a:gd name="connsiteY16" fmla="*/ 69781 h 435499"/>
                <a:gd name="connsiteX17" fmla="*/ 469159 w 606862"/>
                <a:gd name="connsiteY17" fmla="*/ 81924 h 435499"/>
                <a:gd name="connsiteX18" fmla="*/ 456066 w 606862"/>
                <a:gd name="connsiteY18" fmla="*/ 82851 h 435499"/>
                <a:gd name="connsiteX19" fmla="*/ 454488 w 606862"/>
                <a:gd name="connsiteY19" fmla="*/ 87671 h 435499"/>
                <a:gd name="connsiteX20" fmla="*/ 464516 w 606862"/>
                <a:gd name="connsiteY20" fmla="*/ 96107 h 435499"/>
                <a:gd name="connsiteX21" fmla="*/ 461359 w 606862"/>
                <a:gd name="connsiteY21" fmla="*/ 108806 h 435499"/>
                <a:gd name="connsiteX22" fmla="*/ 465445 w 606862"/>
                <a:gd name="connsiteY22" fmla="*/ 111773 h 435499"/>
                <a:gd name="connsiteX23" fmla="*/ 476587 w 606862"/>
                <a:gd name="connsiteY23" fmla="*/ 104913 h 435499"/>
                <a:gd name="connsiteX24" fmla="*/ 487730 w 606862"/>
                <a:gd name="connsiteY24" fmla="*/ 111773 h 435499"/>
                <a:gd name="connsiteX25" fmla="*/ 491815 w 606862"/>
                <a:gd name="connsiteY25" fmla="*/ 108806 h 435499"/>
                <a:gd name="connsiteX26" fmla="*/ 488751 w 606862"/>
                <a:gd name="connsiteY26" fmla="*/ 96107 h 435499"/>
                <a:gd name="connsiteX27" fmla="*/ 498779 w 606862"/>
                <a:gd name="connsiteY27" fmla="*/ 87671 h 435499"/>
                <a:gd name="connsiteX28" fmla="*/ 497294 w 606862"/>
                <a:gd name="connsiteY28" fmla="*/ 82851 h 435499"/>
                <a:gd name="connsiteX29" fmla="*/ 484201 w 606862"/>
                <a:gd name="connsiteY29" fmla="*/ 81924 h 435499"/>
                <a:gd name="connsiteX30" fmla="*/ 479187 w 606862"/>
                <a:gd name="connsiteY30" fmla="*/ 69781 h 435499"/>
                <a:gd name="connsiteX31" fmla="*/ 474173 w 606862"/>
                <a:gd name="connsiteY31" fmla="*/ 69781 h 435499"/>
                <a:gd name="connsiteX32" fmla="*/ 415117 w 606862"/>
                <a:gd name="connsiteY32" fmla="*/ 69781 h 435499"/>
                <a:gd name="connsiteX33" fmla="*/ 410103 w 606862"/>
                <a:gd name="connsiteY33" fmla="*/ 81924 h 435499"/>
                <a:gd name="connsiteX34" fmla="*/ 397011 w 606862"/>
                <a:gd name="connsiteY34" fmla="*/ 82851 h 435499"/>
                <a:gd name="connsiteX35" fmla="*/ 395432 w 606862"/>
                <a:gd name="connsiteY35" fmla="*/ 87671 h 435499"/>
                <a:gd name="connsiteX36" fmla="*/ 405460 w 606862"/>
                <a:gd name="connsiteY36" fmla="*/ 96107 h 435499"/>
                <a:gd name="connsiteX37" fmla="*/ 402303 w 606862"/>
                <a:gd name="connsiteY37" fmla="*/ 108806 h 435499"/>
                <a:gd name="connsiteX38" fmla="*/ 406389 w 606862"/>
                <a:gd name="connsiteY38" fmla="*/ 111773 h 435499"/>
                <a:gd name="connsiteX39" fmla="*/ 417532 w 606862"/>
                <a:gd name="connsiteY39" fmla="*/ 104913 h 435499"/>
                <a:gd name="connsiteX40" fmla="*/ 428674 w 606862"/>
                <a:gd name="connsiteY40" fmla="*/ 111773 h 435499"/>
                <a:gd name="connsiteX41" fmla="*/ 432760 w 606862"/>
                <a:gd name="connsiteY41" fmla="*/ 108806 h 435499"/>
                <a:gd name="connsiteX42" fmla="*/ 429696 w 606862"/>
                <a:gd name="connsiteY42" fmla="*/ 96107 h 435499"/>
                <a:gd name="connsiteX43" fmla="*/ 439724 w 606862"/>
                <a:gd name="connsiteY43" fmla="*/ 87671 h 435499"/>
                <a:gd name="connsiteX44" fmla="*/ 438238 w 606862"/>
                <a:gd name="connsiteY44" fmla="*/ 82851 h 435499"/>
                <a:gd name="connsiteX45" fmla="*/ 425146 w 606862"/>
                <a:gd name="connsiteY45" fmla="*/ 81924 h 435499"/>
                <a:gd name="connsiteX46" fmla="*/ 420132 w 606862"/>
                <a:gd name="connsiteY46" fmla="*/ 69781 h 435499"/>
                <a:gd name="connsiteX47" fmla="*/ 415117 w 606862"/>
                <a:gd name="connsiteY47" fmla="*/ 69781 h 435499"/>
                <a:gd name="connsiteX48" fmla="*/ 436010 w 606862"/>
                <a:gd name="connsiteY48" fmla="*/ 3780 h 435499"/>
                <a:gd name="connsiteX49" fmla="*/ 517257 w 606862"/>
                <a:gd name="connsiteY49" fmla="*/ 3780 h 435499"/>
                <a:gd name="connsiteX50" fmla="*/ 606862 w 606862"/>
                <a:gd name="connsiteY50" fmla="*/ 93140 h 435499"/>
                <a:gd name="connsiteX51" fmla="*/ 517257 w 606862"/>
                <a:gd name="connsiteY51" fmla="*/ 182594 h 435499"/>
                <a:gd name="connsiteX52" fmla="*/ 456438 w 606862"/>
                <a:gd name="connsiteY52" fmla="*/ 182594 h 435499"/>
                <a:gd name="connsiteX53" fmla="*/ 415210 w 606862"/>
                <a:gd name="connsiteY53" fmla="*/ 223751 h 435499"/>
                <a:gd name="connsiteX54" fmla="*/ 407689 w 606862"/>
                <a:gd name="connsiteY54" fmla="*/ 220692 h 435499"/>
                <a:gd name="connsiteX55" fmla="*/ 407689 w 606862"/>
                <a:gd name="connsiteY55" fmla="*/ 178051 h 435499"/>
                <a:gd name="connsiteX56" fmla="*/ 346405 w 606862"/>
                <a:gd name="connsiteY56" fmla="*/ 93233 h 435499"/>
                <a:gd name="connsiteX57" fmla="*/ 436010 w 606862"/>
                <a:gd name="connsiteY57" fmla="*/ 3780 h 435499"/>
                <a:gd name="connsiteX58" fmla="*/ 140854 w 606862"/>
                <a:gd name="connsiteY58" fmla="*/ 207 h 435499"/>
                <a:gd name="connsiteX59" fmla="*/ 216621 w 606862"/>
                <a:gd name="connsiteY59" fmla="*/ 856 h 435499"/>
                <a:gd name="connsiteX60" fmla="*/ 272145 w 606862"/>
                <a:gd name="connsiteY60" fmla="*/ 33762 h 435499"/>
                <a:gd name="connsiteX61" fmla="*/ 302693 w 606862"/>
                <a:gd name="connsiteY61" fmla="*/ 122934 h 435499"/>
                <a:gd name="connsiteX62" fmla="*/ 310400 w 606862"/>
                <a:gd name="connsiteY62" fmla="*/ 158343 h 435499"/>
                <a:gd name="connsiteX63" fmla="*/ 293130 w 606862"/>
                <a:gd name="connsiteY63" fmla="*/ 188098 h 435499"/>
                <a:gd name="connsiteX64" fmla="*/ 281152 w 606862"/>
                <a:gd name="connsiteY64" fmla="*/ 220819 h 435499"/>
                <a:gd name="connsiteX65" fmla="*/ 281152 w 606862"/>
                <a:gd name="connsiteY65" fmla="*/ 260863 h 435499"/>
                <a:gd name="connsiteX66" fmla="*/ 283287 w 606862"/>
                <a:gd name="connsiteY66" fmla="*/ 264385 h 435499"/>
                <a:gd name="connsiteX67" fmla="*/ 407057 w 606862"/>
                <a:gd name="connsiteY67" fmla="*/ 343732 h 435499"/>
                <a:gd name="connsiteX68" fmla="*/ 422192 w 606862"/>
                <a:gd name="connsiteY68" fmla="*/ 375989 h 435499"/>
                <a:gd name="connsiteX69" fmla="*/ 422192 w 606862"/>
                <a:gd name="connsiteY69" fmla="*/ 435406 h 435499"/>
                <a:gd name="connsiteX70" fmla="*/ 238533 w 606862"/>
                <a:gd name="connsiteY70" fmla="*/ 435406 h 435499"/>
                <a:gd name="connsiteX71" fmla="*/ 220520 w 606862"/>
                <a:gd name="connsiteY71" fmla="*/ 352816 h 435499"/>
                <a:gd name="connsiteX72" fmla="*/ 210957 w 606862"/>
                <a:gd name="connsiteY72" fmla="*/ 299331 h 435499"/>
                <a:gd name="connsiteX73" fmla="*/ 201393 w 606862"/>
                <a:gd name="connsiteY73" fmla="*/ 352816 h 435499"/>
                <a:gd name="connsiteX74" fmla="*/ 183566 w 606862"/>
                <a:gd name="connsiteY74" fmla="*/ 435499 h 435499"/>
                <a:gd name="connsiteX75" fmla="*/ 0 w 606862"/>
                <a:gd name="connsiteY75" fmla="*/ 435499 h 435499"/>
                <a:gd name="connsiteX76" fmla="*/ 0 w 606862"/>
                <a:gd name="connsiteY76" fmla="*/ 376082 h 435499"/>
                <a:gd name="connsiteX77" fmla="*/ 15135 w 606862"/>
                <a:gd name="connsiteY77" fmla="*/ 343824 h 435499"/>
                <a:gd name="connsiteX78" fmla="*/ 138905 w 606862"/>
                <a:gd name="connsiteY78" fmla="*/ 264478 h 435499"/>
                <a:gd name="connsiteX79" fmla="*/ 141040 w 606862"/>
                <a:gd name="connsiteY79" fmla="*/ 261049 h 435499"/>
                <a:gd name="connsiteX80" fmla="*/ 141040 w 606862"/>
                <a:gd name="connsiteY80" fmla="*/ 221005 h 435499"/>
                <a:gd name="connsiteX81" fmla="*/ 128970 w 606862"/>
                <a:gd name="connsiteY81" fmla="*/ 188191 h 435499"/>
                <a:gd name="connsiteX82" fmla="*/ 111792 w 606862"/>
                <a:gd name="connsiteY82" fmla="*/ 158436 h 435499"/>
                <a:gd name="connsiteX83" fmla="*/ 118942 w 606862"/>
                <a:gd name="connsiteY83" fmla="*/ 123120 h 435499"/>
                <a:gd name="connsiteX84" fmla="*/ 149397 w 606862"/>
                <a:gd name="connsiteY84" fmla="*/ 18560 h 435499"/>
                <a:gd name="connsiteX85" fmla="*/ 140854 w 606862"/>
                <a:gd name="connsiteY85" fmla="*/ 207 h 43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06862" h="435499">
                  <a:moveTo>
                    <a:pt x="533228" y="69781"/>
                  </a:moveTo>
                  <a:lnTo>
                    <a:pt x="528214" y="81924"/>
                  </a:lnTo>
                  <a:lnTo>
                    <a:pt x="515122" y="82851"/>
                  </a:lnTo>
                  <a:cubicBezTo>
                    <a:pt x="512615" y="83036"/>
                    <a:pt x="511686" y="86095"/>
                    <a:pt x="513543" y="87671"/>
                  </a:cubicBezTo>
                  <a:lnTo>
                    <a:pt x="523571" y="96107"/>
                  </a:lnTo>
                  <a:lnTo>
                    <a:pt x="520414" y="108806"/>
                  </a:lnTo>
                  <a:cubicBezTo>
                    <a:pt x="519857" y="111217"/>
                    <a:pt x="522457" y="113163"/>
                    <a:pt x="524500" y="111773"/>
                  </a:cubicBezTo>
                  <a:lnTo>
                    <a:pt x="535643" y="104913"/>
                  </a:lnTo>
                  <a:lnTo>
                    <a:pt x="546785" y="111773"/>
                  </a:lnTo>
                  <a:cubicBezTo>
                    <a:pt x="548921" y="113163"/>
                    <a:pt x="551521" y="111217"/>
                    <a:pt x="550871" y="108806"/>
                  </a:cubicBezTo>
                  <a:lnTo>
                    <a:pt x="547807" y="96107"/>
                  </a:lnTo>
                  <a:lnTo>
                    <a:pt x="557835" y="87671"/>
                  </a:lnTo>
                  <a:cubicBezTo>
                    <a:pt x="559785" y="86095"/>
                    <a:pt x="558856" y="83036"/>
                    <a:pt x="556349" y="82851"/>
                  </a:cubicBezTo>
                  <a:lnTo>
                    <a:pt x="543257" y="81924"/>
                  </a:lnTo>
                  <a:lnTo>
                    <a:pt x="538242" y="69781"/>
                  </a:lnTo>
                  <a:cubicBezTo>
                    <a:pt x="537407" y="67463"/>
                    <a:pt x="534157" y="67463"/>
                    <a:pt x="533228" y="69781"/>
                  </a:cubicBezTo>
                  <a:close/>
                  <a:moveTo>
                    <a:pt x="474173" y="69781"/>
                  </a:moveTo>
                  <a:lnTo>
                    <a:pt x="469159" y="81924"/>
                  </a:lnTo>
                  <a:lnTo>
                    <a:pt x="456066" y="82851"/>
                  </a:lnTo>
                  <a:cubicBezTo>
                    <a:pt x="453559" y="83036"/>
                    <a:pt x="452631" y="86095"/>
                    <a:pt x="454488" y="87671"/>
                  </a:cubicBezTo>
                  <a:lnTo>
                    <a:pt x="464516" y="96107"/>
                  </a:lnTo>
                  <a:lnTo>
                    <a:pt x="461359" y="108806"/>
                  </a:lnTo>
                  <a:cubicBezTo>
                    <a:pt x="460802" y="111217"/>
                    <a:pt x="463402" y="113163"/>
                    <a:pt x="465445" y="111773"/>
                  </a:cubicBezTo>
                  <a:lnTo>
                    <a:pt x="476587" y="104913"/>
                  </a:lnTo>
                  <a:lnTo>
                    <a:pt x="487730" y="111773"/>
                  </a:lnTo>
                  <a:cubicBezTo>
                    <a:pt x="489865" y="113163"/>
                    <a:pt x="492465" y="111217"/>
                    <a:pt x="491815" y="108806"/>
                  </a:cubicBezTo>
                  <a:lnTo>
                    <a:pt x="488751" y="96107"/>
                  </a:lnTo>
                  <a:lnTo>
                    <a:pt x="498779" y="87671"/>
                  </a:lnTo>
                  <a:cubicBezTo>
                    <a:pt x="500729" y="86095"/>
                    <a:pt x="499615" y="83036"/>
                    <a:pt x="497294" y="82851"/>
                  </a:cubicBezTo>
                  <a:lnTo>
                    <a:pt x="484201" y="81924"/>
                  </a:lnTo>
                  <a:lnTo>
                    <a:pt x="479187" y="69781"/>
                  </a:lnTo>
                  <a:cubicBezTo>
                    <a:pt x="478351" y="67463"/>
                    <a:pt x="475101" y="67463"/>
                    <a:pt x="474173" y="69781"/>
                  </a:cubicBezTo>
                  <a:close/>
                  <a:moveTo>
                    <a:pt x="415117" y="69781"/>
                  </a:moveTo>
                  <a:lnTo>
                    <a:pt x="410103" y="81924"/>
                  </a:lnTo>
                  <a:lnTo>
                    <a:pt x="397011" y="82851"/>
                  </a:lnTo>
                  <a:cubicBezTo>
                    <a:pt x="394504" y="83036"/>
                    <a:pt x="393575" y="86095"/>
                    <a:pt x="395432" y="87671"/>
                  </a:cubicBezTo>
                  <a:lnTo>
                    <a:pt x="405460" y="96107"/>
                  </a:lnTo>
                  <a:lnTo>
                    <a:pt x="402303" y="108806"/>
                  </a:lnTo>
                  <a:cubicBezTo>
                    <a:pt x="401746" y="111217"/>
                    <a:pt x="404346" y="113163"/>
                    <a:pt x="406389" y="111773"/>
                  </a:cubicBezTo>
                  <a:lnTo>
                    <a:pt x="417532" y="104913"/>
                  </a:lnTo>
                  <a:lnTo>
                    <a:pt x="428674" y="111773"/>
                  </a:lnTo>
                  <a:cubicBezTo>
                    <a:pt x="430810" y="113163"/>
                    <a:pt x="433410" y="111217"/>
                    <a:pt x="432760" y="108806"/>
                  </a:cubicBezTo>
                  <a:lnTo>
                    <a:pt x="429696" y="96107"/>
                  </a:lnTo>
                  <a:lnTo>
                    <a:pt x="439724" y="87671"/>
                  </a:lnTo>
                  <a:cubicBezTo>
                    <a:pt x="441581" y="86095"/>
                    <a:pt x="440560" y="83036"/>
                    <a:pt x="438238" y="82851"/>
                  </a:cubicBezTo>
                  <a:lnTo>
                    <a:pt x="425146" y="81924"/>
                  </a:lnTo>
                  <a:lnTo>
                    <a:pt x="420132" y="69781"/>
                  </a:lnTo>
                  <a:cubicBezTo>
                    <a:pt x="419296" y="67463"/>
                    <a:pt x="416046" y="67463"/>
                    <a:pt x="415117" y="69781"/>
                  </a:cubicBezTo>
                  <a:close/>
                  <a:moveTo>
                    <a:pt x="436010" y="3780"/>
                  </a:moveTo>
                  <a:lnTo>
                    <a:pt x="517257" y="3780"/>
                  </a:lnTo>
                  <a:cubicBezTo>
                    <a:pt x="566749" y="3780"/>
                    <a:pt x="606862" y="43825"/>
                    <a:pt x="606862" y="93140"/>
                  </a:cubicBezTo>
                  <a:cubicBezTo>
                    <a:pt x="606862" y="142548"/>
                    <a:pt x="566749" y="182594"/>
                    <a:pt x="517257" y="182594"/>
                  </a:cubicBezTo>
                  <a:lnTo>
                    <a:pt x="456438" y="182594"/>
                  </a:lnTo>
                  <a:lnTo>
                    <a:pt x="415210" y="223751"/>
                  </a:lnTo>
                  <a:cubicBezTo>
                    <a:pt x="412517" y="226625"/>
                    <a:pt x="407689" y="224678"/>
                    <a:pt x="407689" y="220692"/>
                  </a:cubicBezTo>
                  <a:lnTo>
                    <a:pt x="407689" y="178051"/>
                  </a:lnTo>
                  <a:cubicBezTo>
                    <a:pt x="372126" y="166279"/>
                    <a:pt x="346405" y="132815"/>
                    <a:pt x="346405" y="93233"/>
                  </a:cubicBezTo>
                  <a:cubicBezTo>
                    <a:pt x="346405" y="43825"/>
                    <a:pt x="386518" y="3780"/>
                    <a:pt x="436010" y="3780"/>
                  </a:cubicBezTo>
                  <a:close/>
                  <a:moveTo>
                    <a:pt x="140854" y="207"/>
                  </a:moveTo>
                  <a:cubicBezTo>
                    <a:pt x="140854" y="207"/>
                    <a:pt x="191922" y="5954"/>
                    <a:pt x="216621" y="856"/>
                  </a:cubicBezTo>
                  <a:cubicBezTo>
                    <a:pt x="241412" y="-4335"/>
                    <a:pt x="267874" y="15038"/>
                    <a:pt x="272145" y="33762"/>
                  </a:cubicBezTo>
                  <a:cubicBezTo>
                    <a:pt x="272145" y="33762"/>
                    <a:pt x="322099" y="33948"/>
                    <a:pt x="302693" y="122934"/>
                  </a:cubicBezTo>
                  <a:cubicBezTo>
                    <a:pt x="310493" y="122563"/>
                    <a:pt x="318942" y="128032"/>
                    <a:pt x="310400" y="158343"/>
                  </a:cubicBezTo>
                  <a:cubicBezTo>
                    <a:pt x="303807" y="181331"/>
                    <a:pt x="297772" y="187727"/>
                    <a:pt x="293130" y="188098"/>
                  </a:cubicBezTo>
                  <a:cubicBezTo>
                    <a:pt x="291551" y="198480"/>
                    <a:pt x="287466" y="209974"/>
                    <a:pt x="281152" y="220819"/>
                  </a:cubicBezTo>
                  <a:lnTo>
                    <a:pt x="281152" y="260863"/>
                  </a:lnTo>
                  <a:cubicBezTo>
                    <a:pt x="281152" y="262346"/>
                    <a:pt x="281895" y="263737"/>
                    <a:pt x="283287" y="264385"/>
                  </a:cubicBezTo>
                  <a:cubicBezTo>
                    <a:pt x="294987" y="270133"/>
                    <a:pt x="353204" y="299424"/>
                    <a:pt x="407057" y="343732"/>
                  </a:cubicBezTo>
                  <a:cubicBezTo>
                    <a:pt x="416714" y="351611"/>
                    <a:pt x="422192" y="363476"/>
                    <a:pt x="422192" y="375989"/>
                  </a:cubicBezTo>
                  <a:lnTo>
                    <a:pt x="422192" y="435406"/>
                  </a:lnTo>
                  <a:lnTo>
                    <a:pt x="238533" y="435406"/>
                  </a:lnTo>
                  <a:lnTo>
                    <a:pt x="220520" y="352816"/>
                  </a:lnTo>
                  <a:cubicBezTo>
                    <a:pt x="257104" y="301834"/>
                    <a:pt x="217735" y="299331"/>
                    <a:pt x="210957" y="299331"/>
                  </a:cubicBezTo>
                  <a:cubicBezTo>
                    <a:pt x="204179" y="299424"/>
                    <a:pt x="164810" y="301834"/>
                    <a:pt x="201393" y="352816"/>
                  </a:cubicBezTo>
                  <a:lnTo>
                    <a:pt x="183566" y="435499"/>
                  </a:lnTo>
                  <a:lnTo>
                    <a:pt x="0" y="435499"/>
                  </a:lnTo>
                  <a:lnTo>
                    <a:pt x="0" y="376082"/>
                  </a:lnTo>
                  <a:cubicBezTo>
                    <a:pt x="0" y="363754"/>
                    <a:pt x="5478" y="351703"/>
                    <a:pt x="15135" y="343824"/>
                  </a:cubicBezTo>
                  <a:cubicBezTo>
                    <a:pt x="68988" y="299609"/>
                    <a:pt x="127113" y="270318"/>
                    <a:pt x="138905" y="264478"/>
                  </a:cubicBezTo>
                  <a:cubicBezTo>
                    <a:pt x="140112" y="263829"/>
                    <a:pt x="141040" y="262532"/>
                    <a:pt x="141040" y="261049"/>
                  </a:cubicBezTo>
                  <a:lnTo>
                    <a:pt x="141040" y="221005"/>
                  </a:lnTo>
                  <a:cubicBezTo>
                    <a:pt x="134726" y="210067"/>
                    <a:pt x="130641" y="198573"/>
                    <a:pt x="128970" y="188191"/>
                  </a:cubicBezTo>
                  <a:cubicBezTo>
                    <a:pt x="124420" y="187820"/>
                    <a:pt x="118385" y="181424"/>
                    <a:pt x="111792" y="158436"/>
                  </a:cubicBezTo>
                  <a:cubicBezTo>
                    <a:pt x="103528" y="128867"/>
                    <a:pt x="111328" y="123120"/>
                    <a:pt x="118942" y="123120"/>
                  </a:cubicBezTo>
                  <a:cubicBezTo>
                    <a:pt x="114856" y="105786"/>
                    <a:pt x="104643" y="45813"/>
                    <a:pt x="149397" y="18560"/>
                  </a:cubicBezTo>
                  <a:cubicBezTo>
                    <a:pt x="149397" y="18560"/>
                    <a:pt x="140112" y="10960"/>
                    <a:pt x="140854" y="20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12" name="ïṧľiḓé">
              <a:extLst>
                <a:ext uri="{FF2B5EF4-FFF2-40B4-BE49-F238E27FC236}">
                  <a16:creationId xmlns="" xmlns:a16="http://schemas.microsoft.com/office/drawing/2014/main" id="{69EE0B73-7DF5-4C16-AACA-00D5434BD0B2}"/>
                </a:ext>
              </a:extLst>
            </p:cNvPr>
            <p:cNvSpPr txBox="1"/>
            <p:nvPr/>
          </p:nvSpPr>
          <p:spPr bwMode="auto">
            <a:xfrm>
              <a:off x="7279766" y="3161674"/>
              <a:ext cx="3072758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学校资产管理员</a:t>
              </a:r>
              <a:endParaRPr lang="en-US" altLang="zh-CN" sz="2000" b="1" dirty="0"/>
            </a:p>
          </p:txBody>
        </p:sp>
        <p:sp>
          <p:nvSpPr>
            <p:cNvPr id="13" name="isḷiḍé">
              <a:extLst>
                <a:ext uri="{FF2B5EF4-FFF2-40B4-BE49-F238E27FC236}">
                  <a16:creationId xmlns="" xmlns:a16="http://schemas.microsoft.com/office/drawing/2014/main" id="{CACF9522-0E75-40AE-8090-006EB2B364AF}"/>
                </a:ext>
              </a:extLst>
            </p:cNvPr>
            <p:cNvSpPr txBox="1"/>
            <p:nvPr/>
          </p:nvSpPr>
          <p:spPr>
            <a:xfrm>
              <a:off x="4762529" y="1370456"/>
              <a:ext cx="6523055" cy="146805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700" b="1" dirty="0" smtClean="0"/>
                <a:t>两级审批：</a:t>
              </a:r>
              <a:endParaRPr lang="en-US" altLang="zh-CN" sz="1700" b="1" dirty="0"/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/>
                <a:t>部门级资产管理员提交  </a:t>
              </a:r>
              <a:r>
                <a:rPr lang="en-US" altLang="zh-CN" sz="1400" dirty="0" smtClean="0">
                  <a:sym typeface="Wingdings" pitchFamily="2" charset="2"/>
                </a:rPr>
                <a:t>  </a:t>
              </a:r>
              <a:r>
                <a:rPr lang="zh-CN" altLang="en-US" sz="1400" dirty="0" smtClean="0">
                  <a:sym typeface="Wingdings" pitchFamily="2" charset="2"/>
                </a:rPr>
                <a:t>学校级资产管理员审核 </a:t>
              </a:r>
              <a:r>
                <a:rPr lang="en-US" altLang="zh-CN" sz="1400" dirty="0" smtClean="0">
                  <a:sym typeface="Wingdings" pitchFamily="2" charset="2"/>
                </a:rPr>
                <a:t> </a:t>
              </a:r>
              <a:r>
                <a:rPr lang="zh-CN" altLang="en-US" sz="1400" dirty="0" smtClean="0">
                  <a:sym typeface="Wingdings" pitchFamily="2" charset="2"/>
                </a:rPr>
                <a:t>财务审定 </a:t>
              </a:r>
              <a:endParaRPr lang="en-US" altLang="zh-CN" sz="1600" b="1" dirty="0"/>
            </a:p>
            <a:p>
              <a:pPr>
                <a:lnSpc>
                  <a:spcPct val="150000"/>
                </a:lnSpc>
              </a:pP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" name="i$líd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  <a:extLst>
                <a:ext uri="{FF2B5EF4-FFF2-40B4-BE49-F238E27FC236}">
                  <a16:creationId xmlns="" xmlns:a16="http://schemas.microsoft.com/office/drawing/2014/main" id="{D34FF897-FAD0-4DEF-B499-9E798E3252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797" y="1644941"/>
              <a:ext cx="4145239" cy="4137027"/>
              <a:chOff x="3690938" y="1028700"/>
              <a:chExt cx="4806950" cy="4797426"/>
            </a:xfrm>
          </p:grpSpPr>
          <p:sp>
            <p:nvSpPr>
              <p:cNvPr id="15" name="iś1idé">
                <a:extLst>
                  <a:ext uri="{FF2B5EF4-FFF2-40B4-BE49-F238E27FC236}">
                    <a16:creationId xmlns="" xmlns:a16="http://schemas.microsoft.com/office/drawing/2014/main" id="{4D7E5E6D-0081-4D9F-B41B-DA78C0D0E873}"/>
                  </a:ext>
                </a:extLst>
              </p:cNvPr>
              <p:cNvSpPr/>
              <p:nvPr/>
            </p:nvSpPr>
            <p:spPr bwMode="auto">
              <a:xfrm>
                <a:off x="4314826" y="1819275"/>
                <a:ext cx="3641725" cy="2797175"/>
              </a:xfrm>
              <a:custGeom>
                <a:avLst/>
                <a:gdLst>
                  <a:gd name="T0" fmla="*/ 490 w 1103"/>
                  <a:gd name="T1" fmla="*/ 815 h 849"/>
                  <a:gd name="T2" fmla="*/ 473 w 1103"/>
                  <a:gd name="T3" fmla="*/ 797 h 849"/>
                  <a:gd name="T4" fmla="*/ 432 w 1103"/>
                  <a:gd name="T5" fmla="*/ 797 h 849"/>
                  <a:gd name="T6" fmla="*/ 432 w 1103"/>
                  <a:gd name="T7" fmla="*/ 818 h 849"/>
                  <a:gd name="T8" fmla="*/ 329 w 1103"/>
                  <a:gd name="T9" fmla="*/ 818 h 849"/>
                  <a:gd name="T10" fmla="*/ 329 w 1103"/>
                  <a:gd name="T11" fmla="*/ 841 h 849"/>
                  <a:gd name="T12" fmla="*/ 0 w 1103"/>
                  <a:gd name="T13" fmla="*/ 841 h 849"/>
                  <a:gd name="T14" fmla="*/ 0 w 1103"/>
                  <a:gd name="T15" fmla="*/ 299 h 849"/>
                  <a:gd name="T16" fmla="*/ 329 w 1103"/>
                  <a:gd name="T17" fmla="*/ 299 h 849"/>
                  <a:gd name="T18" fmla="*/ 329 w 1103"/>
                  <a:gd name="T19" fmla="*/ 322 h 849"/>
                  <a:gd name="T20" fmla="*/ 432 w 1103"/>
                  <a:gd name="T21" fmla="*/ 322 h 849"/>
                  <a:gd name="T22" fmla="*/ 432 w 1103"/>
                  <a:gd name="T23" fmla="*/ 352 h 849"/>
                  <a:gd name="T24" fmla="*/ 454 w 1103"/>
                  <a:gd name="T25" fmla="*/ 352 h 849"/>
                  <a:gd name="T26" fmla="*/ 461 w 1103"/>
                  <a:gd name="T27" fmla="*/ 347 h 849"/>
                  <a:gd name="T28" fmla="*/ 461 w 1103"/>
                  <a:gd name="T29" fmla="*/ 346 h 849"/>
                  <a:gd name="T30" fmla="*/ 528 w 1103"/>
                  <a:gd name="T31" fmla="*/ 246 h 849"/>
                  <a:gd name="T32" fmla="*/ 558 w 1103"/>
                  <a:gd name="T33" fmla="*/ 224 h 849"/>
                  <a:gd name="T34" fmla="*/ 569 w 1103"/>
                  <a:gd name="T35" fmla="*/ 197 h 849"/>
                  <a:gd name="T36" fmla="*/ 557 w 1103"/>
                  <a:gd name="T37" fmla="*/ 95 h 849"/>
                  <a:gd name="T38" fmla="*/ 577 w 1103"/>
                  <a:gd name="T39" fmla="*/ 28 h 849"/>
                  <a:gd name="T40" fmla="*/ 640 w 1103"/>
                  <a:gd name="T41" fmla="*/ 0 h 849"/>
                  <a:gd name="T42" fmla="*/ 643 w 1103"/>
                  <a:gd name="T43" fmla="*/ 0 h 849"/>
                  <a:gd name="T44" fmla="*/ 770 w 1103"/>
                  <a:gd name="T45" fmla="*/ 76 h 849"/>
                  <a:gd name="T46" fmla="*/ 801 w 1103"/>
                  <a:gd name="T47" fmla="*/ 215 h 849"/>
                  <a:gd name="T48" fmla="*/ 780 w 1103"/>
                  <a:gd name="T49" fmla="*/ 313 h 849"/>
                  <a:gd name="T50" fmla="*/ 990 w 1103"/>
                  <a:gd name="T51" fmla="*/ 313 h 849"/>
                  <a:gd name="T52" fmla="*/ 1099 w 1103"/>
                  <a:gd name="T53" fmla="*/ 409 h 849"/>
                  <a:gd name="T54" fmla="*/ 1060 w 1103"/>
                  <a:gd name="T55" fmla="*/ 503 h 849"/>
                  <a:gd name="T56" fmla="*/ 1064 w 1103"/>
                  <a:gd name="T57" fmla="*/ 534 h 849"/>
                  <a:gd name="T58" fmla="*/ 1014 w 1103"/>
                  <a:gd name="T59" fmla="*/ 625 h 849"/>
                  <a:gd name="T60" fmla="*/ 1016 w 1103"/>
                  <a:gd name="T61" fmla="*/ 648 h 849"/>
                  <a:gd name="T62" fmla="*/ 1016 w 1103"/>
                  <a:gd name="T63" fmla="*/ 651 h 849"/>
                  <a:gd name="T64" fmla="*/ 984 w 1103"/>
                  <a:gd name="T65" fmla="*/ 725 h 849"/>
                  <a:gd name="T66" fmla="*/ 983 w 1103"/>
                  <a:gd name="T67" fmla="*/ 726 h 849"/>
                  <a:gd name="T68" fmla="*/ 983 w 1103"/>
                  <a:gd name="T69" fmla="*/ 726 h 849"/>
                  <a:gd name="T70" fmla="*/ 977 w 1103"/>
                  <a:gd name="T71" fmla="*/ 732 h 849"/>
                  <a:gd name="T72" fmla="*/ 975 w 1103"/>
                  <a:gd name="T73" fmla="*/ 733 h 849"/>
                  <a:gd name="T74" fmla="*/ 968 w 1103"/>
                  <a:gd name="T75" fmla="*/ 738 h 849"/>
                  <a:gd name="T76" fmla="*/ 966 w 1103"/>
                  <a:gd name="T77" fmla="*/ 739 h 849"/>
                  <a:gd name="T78" fmla="*/ 960 w 1103"/>
                  <a:gd name="T79" fmla="*/ 743 h 849"/>
                  <a:gd name="T80" fmla="*/ 956 w 1103"/>
                  <a:gd name="T81" fmla="*/ 745 h 849"/>
                  <a:gd name="T82" fmla="*/ 956 w 1103"/>
                  <a:gd name="T83" fmla="*/ 745 h 849"/>
                  <a:gd name="T84" fmla="*/ 953 w 1103"/>
                  <a:gd name="T85" fmla="*/ 746 h 849"/>
                  <a:gd name="T86" fmla="*/ 953 w 1103"/>
                  <a:gd name="T87" fmla="*/ 752 h 849"/>
                  <a:gd name="T88" fmla="*/ 856 w 1103"/>
                  <a:gd name="T89" fmla="*/ 849 h 849"/>
                  <a:gd name="T90" fmla="*/ 568 w 1103"/>
                  <a:gd name="T91" fmla="*/ 849 h 849"/>
                  <a:gd name="T92" fmla="*/ 490 w 1103"/>
                  <a:gd name="T93" fmla="*/ 815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03" h="849">
                    <a:moveTo>
                      <a:pt x="490" y="815"/>
                    </a:moveTo>
                    <a:cubicBezTo>
                      <a:pt x="473" y="797"/>
                      <a:pt x="473" y="797"/>
                      <a:pt x="473" y="797"/>
                    </a:cubicBezTo>
                    <a:cubicBezTo>
                      <a:pt x="432" y="797"/>
                      <a:pt x="432" y="797"/>
                      <a:pt x="432" y="797"/>
                    </a:cubicBezTo>
                    <a:cubicBezTo>
                      <a:pt x="432" y="818"/>
                      <a:pt x="432" y="818"/>
                      <a:pt x="432" y="818"/>
                    </a:cubicBezTo>
                    <a:cubicBezTo>
                      <a:pt x="329" y="818"/>
                      <a:pt x="329" y="818"/>
                      <a:pt x="329" y="818"/>
                    </a:cubicBezTo>
                    <a:cubicBezTo>
                      <a:pt x="329" y="841"/>
                      <a:pt x="329" y="841"/>
                      <a:pt x="329" y="841"/>
                    </a:cubicBezTo>
                    <a:cubicBezTo>
                      <a:pt x="0" y="841"/>
                      <a:pt x="0" y="841"/>
                      <a:pt x="0" y="841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329" y="299"/>
                      <a:pt x="329" y="299"/>
                      <a:pt x="329" y="299"/>
                    </a:cubicBezTo>
                    <a:cubicBezTo>
                      <a:pt x="329" y="322"/>
                      <a:pt x="329" y="322"/>
                      <a:pt x="329" y="322"/>
                    </a:cubicBezTo>
                    <a:cubicBezTo>
                      <a:pt x="432" y="322"/>
                      <a:pt x="432" y="322"/>
                      <a:pt x="432" y="322"/>
                    </a:cubicBezTo>
                    <a:cubicBezTo>
                      <a:pt x="432" y="352"/>
                      <a:pt x="432" y="352"/>
                      <a:pt x="432" y="352"/>
                    </a:cubicBezTo>
                    <a:cubicBezTo>
                      <a:pt x="454" y="352"/>
                      <a:pt x="454" y="352"/>
                      <a:pt x="454" y="352"/>
                    </a:cubicBezTo>
                    <a:cubicBezTo>
                      <a:pt x="457" y="352"/>
                      <a:pt x="460" y="350"/>
                      <a:pt x="461" y="347"/>
                    </a:cubicBezTo>
                    <a:cubicBezTo>
                      <a:pt x="461" y="346"/>
                      <a:pt x="461" y="346"/>
                      <a:pt x="461" y="346"/>
                    </a:cubicBezTo>
                    <a:cubicBezTo>
                      <a:pt x="471" y="306"/>
                      <a:pt x="495" y="271"/>
                      <a:pt x="528" y="246"/>
                    </a:cubicBezTo>
                    <a:cubicBezTo>
                      <a:pt x="558" y="224"/>
                      <a:pt x="558" y="224"/>
                      <a:pt x="558" y="224"/>
                    </a:cubicBezTo>
                    <a:cubicBezTo>
                      <a:pt x="566" y="217"/>
                      <a:pt x="571" y="207"/>
                      <a:pt x="569" y="197"/>
                    </a:cubicBezTo>
                    <a:cubicBezTo>
                      <a:pt x="557" y="95"/>
                      <a:pt x="557" y="95"/>
                      <a:pt x="557" y="95"/>
                    </a:cubicBezTo>
                    <a:cubicBezTo>
                      <a:pt x="554" y="71"/>
                      <a:pt x="561" y="47"/>
                      <a:pt x="577" y="28"/>
                    </a:cubicBezTo>
                    <a:cubicBezTo>
                      <a:pt x="593" y="11"/>
                      <a:pt x="616" y="0"/>
                      <a:pt x="640" y="0"/>
                    </a:cubicBezTo>
                    <a:cubicBezTo>
                      <a:pt x="641" y="0"/>
                      <a:pt x="642" y="0"/>
                      <a:pt x="643" y="0"/>
                    </a:cubicBezTo>
                    <a:cubicBezTo>
                      <a:pt x="700" y="2"/>
                      <a:pt x="746" y="30"/>
                      <a:pt x="770" y="76"/>
                    </a:cubicBezTo>
                    <a:cubicBezTo>
                      <a:pt x="789" y="112"/>
                      <a:pt x="799" y="159"/>
                      <a:pt x="801" y="215"/>
                    </a:cubicBezTo>
                    <a:cubicBezTo>
                      <a:pt x="802" y="249"/>
                      <a:pt x="795" y="282"/>
                      <a:pt x="780" y="313"/>
                    </a:cubicBezTo>
                    <a:cubicBezTo>
                      <a:pt x="990" y="313"/>
                      <a:pt x="990" y="313"/>
                      <a:pt x="990" y="313"/>
                    </a:cubicBezTo>
                    <a:cubicBezTo>
                      <a:pt x="1045" y="313"/>
                      <a:pt x="1094" y="354"/>
                      <a:pt x="1099" y="409"/>
                    </a:cubicBezTo>
                    <a:cubicBezTo>
                      <a:pt x="1103" y="446"/>
                      <a:pt x="1087" y="481"/>
                      <a:pt x="1060" y="503"/>
                    </a:cubicBezTo>
                    <a:cubicBezTo>
                      <a:pt x="1063" y="513"/>
                      <a:pt x="1064" y="524"/>
                      <a:pt x="1064" y="534"/>
                    </a:cubicBezTo>
                    <a:cubicBezTo>
                      <a:pt x="1064" y="572"/>
                      <a:pt x="1045" y="606"/>
                      <a:pt x="1014" y="625"/>
                    </a:cubicBezTo>
                    <a:cubicBezTo>
                      <a:pt x="1015" y="633"/>
                      <a:pt x="1016" y="641"/>
                      <a:pt x="1016" y="648"/>
                    </a:cubicBezTo>
                    <a:cubicBezTo>
                      <a:pt x="1016" y="649"/>
                      <a:pt x="1016" y="650"/>
                      <a:pt x="1016" y="651"/>
                    </a:cubicBezTo>
                    <a:cubicBezTo>
                      <a:pt x="1015" y="679"/>
                      <a:pt x="1004" y="705"/>
                      <a:pt x="984" y="725"/>
                    </a:cubicBezTo>
                    <a:cubicBezTo>
                      <a:pt x="983" y="726"/>
                      <a:pt x="983" y="726"/>
                      <a:pt x="983" y="726"/>
                    </a:cubicBezTo>
                    <a:cubicBezTo>
                      <a:pt x="983" y="726"/>
                      <a:pt x="983" y="726"/>
                      <a:pt x="983" y="726"/>
                    </a:cubicBezTo>
                    <a:cubicBezTo>
                      <a:pt x="981" y="728"/>
                      <a:pt x="979" y="730"/>
                      <a:pt x="977" y="732"/>
                    </a:cubicBezTo>
                    <a:cubicBezTo>
                      <a:pt x="976" y="732"/>
                      <a:pt x="975" y="733"/>
                      <a:pt x="975" y="733"/>
                    </a:cubicBezTo>
                    <a:cubicBezTo>
                      <a:pt x="973" y="734"/>
                      <a:pt x="971" y="736"/>
                      <a:pt x="968" y="738"/>
                    </a:cubicBezTo>
                    <a:cubicBezTo>
                      <a:pt x="968" y="738"/>
                      <a:pt x="967" y="739"/>
                      <a:pt x="966" y="739"/>
                    </a:cubicBezTo>
                    <a:cubicBezTo>
                      <a:pt x="964" y="740"/>
                      <a:pt x="962" y="742"/>
                      <a:pt x="960" y="743"/>
                    </a:cubicBezTo>
                    <a:cubicBezTo>
                      <a:pt x="959" y="744"/>
                      <a:pt x="957" y="744"/>
                      <a:pt x="956" y="745"/>
                    </a:cubicBezTo>
                    <a:cubicBezTo>
                      <a:pt x="956" y="745"/>
                      <a:pt x="956" y="745"/>
                      <a:pt x="956" y="745"/>
                    </a:cubicBezTo>
                    <a:cubicBezTo>
                      <a:pt x="955" y="745"/>
                      <a:pt x="954" y="746"/>
                      <a:pt x="953" y="746"/>
                    </a:cubicBezTo>
                    <a:cubicBezTo>
                      <a:pt x="953" y="748"/>
                      <a:pt x="953" y="750"/>
                      <a:pt x="953" y="752"/>
                    </a:cubicBezTo>
                    <a:cubicBezTo>
                      <a:pt x="953" y="806"/>
                      <a:pt x="910" y="849"/>
                      <a:pt x="856" y="849"/>
                    </a:cubicBezTo>
                    <a:cubicBezTo>
                      <a:pt x="568" y="849"/>
                      <a:pt x="568" y="849"/>
                      <a:pt x="568" y="849"/>
                    </a:cubicBezTo>
                    <a:cubicBezTo>
                      <a:pt x="539" y="849"/>
                      <a:pt x="510" y="837"/>
                      <a:pt x="490" y="81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íṩļíḑé">
                <a:extLst>
                  <a:ext uri="{FF2B5EF4-FFF2-40B4-BE49-F238E27FC236}">
                    <a16:creationId xmlns="" xmlns:a16="http://schemas.microsoft.com/office/drawing/2014/main" id="{9358D4F7-1A35-4169-A70E-1210E2C7F9BA}"/>
                  </a:ext>
                </a:extLst>
              </p:cNvPr>
              <p:cNvSpPr/>
              <p:nvPr/>
            </p:nvSpPr>
            <p:spPr bwMode="auto">
              <a:xfrm>
                <a:off x="4406901" y="1914525"/>
                <a:ext cx="3446463" cy="2606675"/>
              </a:xfrm>
              <a:custGeom>
                <a:avLst/>
                <a:gdLst>
                  <a:gd name="T0" fmla="*/ 475 w 1044"/>
                  <a:gd name="T1" fmla="*/ 757 h 791"/>
                  <a:gd name="T2" fmla="*/ 458 w 1044"/>
                  <a:gd name="T3" fmla="*/ 739 h 791"/>
                  <a:gd name="T4" fmla="*/ 375 w 1044"/>
                  <a:gd name="T5" fmla="*/ 739 h 791"/>
                  <a:gd name="T6" fmla="*/ 375 w 1044"/>
                  <a:gd name="T7" fmla="*/ 761 h 791"/>
                  <a:gd name="T8" fmla="*/ 272 w 1044"/>
                  <a:gd name="T9" fmla="*/ 761 h 791"/>
                  <a:gd name="T10" fmla="*/ 272 w 1044"/>
                  <a:gd name="T11" fmla="*/ 783 h 791"/>
                  <a:gd name="T12" fmla="*/ 0 w 1044"/>
                  <a:gd name="T13" fmla="*/ 783 h 791"/>
                  <a:gd name="T14" fmla="*/ 0 w 1044"/>
                  <a:gd name="T15" fmla="*/ 299 h 791"/>
                  <a:gd name="T16" fmla="*/ 272 w 1044"/>
                  <a:gd name="T17" fmla="*/ 299 h 791"/>
                  <a:gd name="T18" fmla="*/ 272 w 1044"/>
                  <a:gd name="T19" fmla="*/ 322 h 791"/>
                  <a:gd name="T20" fmla="*/ 375 w 1044"/>
                  <a:gd name="T21" fmla="*/ 322 h 791"/>
                  <a:gd name="T22" fmla="*/ 375 w 1044"/>
                  <a:gd name="T23" fmla="*/ 351 h 791"/>
                  <a:gd name="T24" fmla="*/ 426 w 1044"/>
                  <a:gd name="T25" fmla="*/ 351 h 791"/>
                  <a:gd name="T26" fmla="*/ 460 w 1044"/>
                  <a:gd name="T27" fmla="*/ 325 h 791"/>
                  <a:gd name="T28" fmla="*/ 460 w 1044"/>
                  <a:gd name="T29" fmla="*/ 324 h 791"/>
                  <a:gd name="T30" fmla="*/ 517 w 1044"/>
                  <a:gd name="T31" fmla="*/ 240 h 791"/>
                  <a:gd name="T32" fmla="*/ 547 w 1044"/>
                  <a:gd name="T33" fmla="*/ 217 h 791"/>
                  <a:gd name="T34" fmla="*/ 570 w 1044"/>
                  <a:gd name="T35" fmla="*/ 164 h 791"/>
                  <a:gd name="T36" fmla="*/ 557 w 1044"/>
                  <a:gd name="T37" fmla="*/ 64 h 791"/>
                  <a:gd name="T38" fmla="*/ 560 w 1044"/>
                  <a:gd name="T39" fmla="*/ 36 h 791"/>
                  <a:gd name="T40" fmla="*/ 612 w 1044"/>
                  <a:gd name="T41" fmla="*/ 0 h 791"/>
                  <a:gd name="T42" fmla="*/ 614 w 1044"/>
                  <a:gd name="T43" fmla="*/ 0 h 791"/>
                  <a:gd name="T44" fmla="*/ 717 w 1044"/>
                  <a:gd name="T45" fmla="*/ 61 h 791"/>
                  <a:gd name="T46" fmla="*/ 744 w 1044"/>
                  <a:gd name="T47" fmla="*/ 186 h 791"/>
                  <a:gd name="T48" fmla="*/ 711 w 1044"/>
                  <a:gd name="T49" fmla="*/ 296 h 791"/>
                  <a:gd name="T50" fmla="*/ 700 w 1044"/>
                  <a:gd name="T51" fmla="*/ 312 h 791"/>
                  <a:gd name="T52" fmla="*/ 962 w 1044"/>
                  <a:gd name="T53" fmla="*/ 312 h 791"/>
                  <a:gd name="T54" fmla="*/ 1043 w 1044"/>
                  <a:gd name="T55" fmla="*/ 388 h 791"/>
                  <a:gd name="T56" fmla="*/ 996 w 1044"/>
                  <a:gd name="T57" fmla="*/ 463 h 791"/>
                  <a:gd name="T58" fmla="*/ 1008 w 1044"/>
                  <a:gd name="T59" fmla="*/ 505 h 791"/>
                  <a:gd name="T60" fmla="*/ 950 w 1044"/>
                  <a:gd name="T61" fmla="*/ 581 h 791"/>
                  <a:gd name="T62" fmla="*/ 959 w 1044"/>
                  <a:gd name="T63" fmla="*/ 619 h 791"/>
                  <a:gd name="T64" fmla="*/ 959 w 1044"/>
                  <a:gd name="T65" fmla="*/ 621 h 791"/>
                  <a:gd name="T66" fmla="*/ 936 w 1044"/>
                  <a:gd name="T67" fmla="*/ 675 h 791"/>
                  <a:gd name="T68" fmla="*/ 936 w 1044"/>
                  <a:gd name="T69" fmla="*/ 676 h 791"/>
                  <a:gd name="T70" fmla="*/ 935 w 1044"/>
                  <a:gd name="T71" fmla="*/ 676 h 791"/>
                  <a:gd name="T72" fmla="*/ 931 w 1044"/>
                  <a:gd name="T73" fmla="*/ 680 h 791"/>
                  <a:gd name="T74" fmla="*/ 929 w 1044"/>
                  <a:gd name="T75" fmla="*/ 681 h 791"/>
                  <a:gd name="T76" fmla="*/ 924 w 1044"/>
                  <a:gd name="T77" fmla="*/ 685 h 791"/>
                  <a:gd name="T78" fmla="*/ 923 w 1044"/>
                  <a:gd name="T79" fmla="*/ 686 h 791"/>
                  <a:gd name="T80" fmla="*/ 918 w 1044"/>
                  <a:gd name="T81" fmla="*/ 689 h 791"/>
                  <a:gd name="T82" fmla="*/ 916 w 1044"/>
                  <a:gd name="T83" fmla="*/ 690 h 791"/>
                  <a:gd name="T84" fmla="*/ 916 w 1044"/>
                  <a:gd name="T85" fmla="*/ 690 h 791"/>
                  <a:gd name="T86" fmla="*/ 911 w 1044"/>
                  <a:gd name="T87" fmla="*/ 692 h 791"/>
                  <a:gd name="T88" fmla="*/ 909 w 1044"/>
                  <a:gd name="T89" fmla="*/ 693 h 791"/>
                  <a:gd name="T90" fmla="*/ 908 w 1044"/>
                  <a:gd name="T91" fmla="*/ 693 h 791"/>
                  <a:gd name="T92" fmla="*/ 904 w 1044"/>
                  <a:gd name="T93" fmla="*/ 695 h 791"/>
                  <a:gd name="T94" fmla="*/ 901 w 1044"/>
                  <a:gd name="T95" fmla="*/ 695 h 791"/>
                  <a:gd name="T96" fmla="*/ 900 w 1044"/>
                  <a:gd name="T97" fmla="*/ 696 h 791"/>
                  <a:gd name="T98" fmla="*/ 897 w 1044"/>
                  <a:gd name="T99" fmla="*/ 696 h 791"/>
                  <a:gd name="T100" fmla="*/ 892 w 1044"/>
                  <a:gd name="T101" fmla="*/ 697 h 791"/>
                  <a:gd name="T102" fmla="*/ 891 w 1044"/>
                  <a:gd name="T103" fmla="*/ 697 h 791"/>
                  <a:gd name="T104" fmla="*/ 896 w 1044"/>
                  <a:gd name="T105" fmla="*/ 727 h 791"/>
                  <a:gd name="T106" fmla="*/ 827 w 1044"/>
                  <a:gd name="T107" fmla="*/ 791 h 791"/>
                  <a:gd name="T108" fmla="*/ 553 w 1044"/>
                  <a:gd name="T109" fmla="*/ 791 h 791"/>
                  <a:gd name="T110" fmla="*/ 475 w 1044"/>
                  <a:gd name="T111" fmla="*/ 75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44" h="791">
                    <a:moveTo>
                      <a:pt x="475" y="757"/>
                    </a:moveTo>
                    <a:cubicBezTo>
                      <a:pt x="458" y="739"/>
                      <a:pt x="458" y="739"/>
                      <a:pt x="458" y="739"/>
                    </a:cubicBezTo>
                    <a:cubicBezTo>
                      <a:pt x="375" y="739"/>
                      <a:pt x="375" y="739"/>
                      <a:pt x="375" y="739"/>
                    </a:cubicBezTo>
                    <a:cubicBezTo>
                      <a:pt x="375" y="761"/>
                      <a:pt x="375" y="761"/>
                      <a:pt x="375" y="761"/>
                    </a:cubicBezTo>
                    <a:cubicBezTo>
                      <a:pt x="272" y="761"/>
                      <a:pt x="272" y="761"/>
                      <a:pt x="272" y="761"/>
                    </a:cubicBezTo>
                    <a:cubicBezTo>
                      <a:pt x="272" y="783"/>
                      <a:pt x="272" y="783"/>
                      <a:pt x="272" y="783"/>
                    </a:cubicBezTo>
                    <a:cubicBezTo>
                      <a:pt x="0" y="783"/>
                      <a:pt x="0" y="783"/>
                      <a:pt x="0" y="783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72" y="299"/>
                      <a:pt x="272" y="299"/>
                      <a:pt x="272" y="299"/>
                    </a:cubicBezTo>
                    <a:cubicBezTo>
                      <a:pt x="272" y="322"/>
                      <a:pt x="272" y="322"/>
                      <a:pt x="272" y="322"/>
                    </a:cubicBezTo>
                    <a:cubicBezTo>
                      <a:pt x="375" y="322"/>
                      <a:pt x="375" y="322"/>
                      <a:pt x="375" y="322"/>
                    </a:cubicBezTo>
                    <a:cubicBezTo>
                      <a:pt x="375" y="351"/>
                      <a:pt x="375" y="351"/>
                      <a:pt x="375" y="351"/>
                    </a:cubicBezTo>
                    <a:cubicBezTo>
                      <a:pt x="426" y="351"/>
                      <a:pt x="426" y="351"/>
                      <a:pt x="426" y="351"/>
                    </a:cubicBezTo>
                    <a:cubicBezTo>
                      <a:pt x="442" y="351"/>
                      <a:pt x="456" y="341"/>
                      <a:pt x="460" y="325"/>
                    </a:cubicBezTo>
                    <a:cubicBezTo>
                      <a:pt x="460" y="324"/>
                      <a:pt x="460" y="324"/>
                      <a:pt x="460" y="324"/>
                    </a:cubicBezTo>
                    <a:cubicBezTo>
                      <a:pt x="469" y="291"/>
                      <a:pt x="489" y="261"/>
                      <a:pt x="517" y="240"/>
                    </a:cubicBezTo>
                    <a:cubicBezTo>
                      <a:pt x="547" y="217"/>
                      <a:pt x="547" y="217"/>
                      <a:pt x="547" y="217"/>
                    </a:cubicBezTo>
                    <a:cubicBezTo>
                      <a:pt x="564" y="205"/>
                      <a:pt x="572" y="185"/>
                      <a:pt x="570" y="164"/>
                    </a:cubicBezTo>
                    <a:cubicBezTo>
                      <a:pt x="557" y="64"/>
                      <a:pt x="557" y="64"/>
                      <a:pt x="557" y="64"/>
                    </a:cubicBezTo>
                    <a:cubicBezTo>
                      <a:pt x="556" y="55"/>
                      <a:pt x="557" y="45"/>
                      <a:pt x="560" y="36"/>
                    </a:cubicBezTo>
                    <a:cubicBezTo>
                      <a:pt x="569" y="14"/>
                      <a:pt x="590" y="0"/>
                      <a:pt x="612" y="0"/>
                    </a:cubicBezTo>
                    <a:cubicBezTo>
                      <a:pt x="612" y="0"/>
                      <a:pt x="613" y="0"/>
                      <a:pt x="614" y="0"/>
                    </a:cubicBezTo>
                    <a:cubicBezTo>
                      <a:pt x="661" y="2"/>
                      <a:pt x="697" y="23"/>
                      <a:pt x="717" y="61"/>
                    </a:cubicBezTo>
                    <a:cubicBezTo>
                      <a:pt x="734" y="92"/>
                      <a:pt x="743" y="135"/>
                      <a:pt x="744" y="186"/>
                    </a:cubicBezTo>
                    <a:cubicBezTo>
                      <a:pt x="745" y="225"/>
                      <a:pt x="734" y="264"/>
                      <a:pt x="711" y="296"/>
                    </a:cubicBezTo>
                    <a:cubicBezTo>
                      <a:pt x="707" y="303"/>
                      <a:pt x="703" y="308"/>
                      <a:pt x="700" y="312"/>
                    </a:cubicBezTo>
                    <a:cubicBezTo>
                      <a:pt x="962" y="312"/>
                      <a:pt x="962" y="312"/>
                      <a:pt x="962" y="312"/>
                    </a:cubicBezTo>
                    <a:cubicBezTo>
                      <a:pt x="1005" y="312"/>
                      <a:pt x="1041" y="346"/>
                      <a:pt x="1043" y="388"/>
                    </a:cubicBezTo>
                    <a:cubicBezTo>
                      <a:pt x="1044" y="422"/>
                      <a:pt x="1024" y="451"/>
                      <a:pt x="996" y="463"/>
                    </a:cubicBezTo>
                    <a:cubicBezTo>
                      <a:pt x="1003" y="475"/>
                      <a:pt x="1008" y="490"/>
                      <a:pt x="1008" y="505"/>
                    </a:cubicBezTo>
                    <a:cubicBezTo>
                      <a:pt x="1008" y="542"/>
                      <a:pt x="983" y="572"/>
                      <a:pt x="950" y="581"/>
                    </a:cubicBezTo>
                    <a:cubicBezTo>
                      <a:pt x="956" y="593"/>
                      <a:pt x="959" y="606"/>
                      <a:pt x="959" y="619"/>
                    </a:cubicBezTo>
                    <a:cubicBezTo>
                      <a:pt x="959" y="620"/>
                      <a:pt x="959" y="621"/>
                      <a:pt x="959" y="621"/>
                    </a:cubicBezTo>
                    <a:cubicBezTo>
                      <a:pt x="959" y="642"/>
                      <a:pt x="951" y="661"/>
                      <a:pt x="936" y="675"/>
                    </a:cubicBezTo>
                    <a:cubicBezTo>
                      <a:pt x="936" y="676"/>
                      <a:pt x="936" y="676"/>
                      <a:pt x="936" y="676"/>
                    </a:cubicBezTo>
                    <a:cubicBezTo>
                      <a:pt x="935" y="676"/>
                      <a:pt x="935" y="676"/>
                      <a:pt x="935" y="676"/>
                    </a:cubicBezTo>
                    <a:cubicBezTo>
                      <a:pt x="934" y="678"/>
                      <a:pt x="932" y="679"/>
                      <a:pt x="931" y="680"/>
                    </a:cubicBezTo>
                    <a:cubicBezTo>
                      <a:pt x="930" y="681"/>
                      <a:pt x="930" y="681"/>
                      <a:pt x="929" y="681"/>
                    </a:cubicBezTo>
                    <a:cubicBezTo>
                      <a:pt x="928" y="682"/>
                      <a:pt x="926" y="684"/>
                      <a:pt x="924" y="685"/>
                    </a:cubicBezTo>
                    <a:cubicBezTo>
                      <a:pt x="924" y="685"/>
                      <a:pt x="923" y="686"/>
                      <a:pt x="923" y="686"/>
                    </a:cubicBezTo>
                    <a:cubicBezTo>
                      <a:pt x="921" y="687"/>
                      <a:pt x="920" y="688"/>
                      <a:pt x="918" y="689"/>
                    </a:cubicBezTo>
                    <a:cubicBezTo>
                      <a:pt x="917" y="689"/>
                      <a:pt x="917" y="689"/>
                      <a:pt x="916" y="690"/>
                    </a:cubicBezTo>
                    <a:cubicBezTo>
                      <a:pt x="916" y="690"/>
                      <a:pt x="916" y="690"/>
                      <a:pt x="916" y="690"/>
                    </a:cubicBezTo>
                    <a:cubicBezTo>
                      <a:pt x="914" y="691"/>
                      <a:pt x="913" y="691"/>
                      <a:pt x="911" y="692"/>
                    </a:cubicBezTo>
                    <a:cubicBezTo>
                      <a:pt x="910" y="692"/>
                      <a:pt x="910" y="693"/>
                      <a:pt x="909" y="693"/>
                    </a:cubicBezTo>
                    <a:cubicBezTo>
                      <a:pt x="908" y="693"/>
                      <a:pt x="908" y="693"/>
                      <a:pt x="908" y="693"/>
                    </a:cubicBezTo>
                    <a:cubicBezTo>
                      <a:pt x="907" y="694"/>
                      <a:pt x="905" y="694"/>
                      <a:pt x="904" y="695"/>
                    </a:cubicBezTo>
                    <a:cubicBezTo>
                      <a:pt x="903" y="695"/>
                      <a:pt x="902" y="695"/>
                      <a:pt x="901" y="695"/>
                    </a:cubicBezTo>
                    <a:cubicBezTo>
                      <a:pt x="900" y="696"/>
                      <a:pt x="900" y="696"/>
                      <a:pt x="900" y="696"/>
                    </a:cubicBezTo>
                    <a:cubicBezTo>
                      <a:pt x="899" y="696"/>
                      <a:pt x="898" y="696"/>
                      <a:pt x="897" y="696"/>
                    </a:cubicBezTo>
                    <a:cubicBezTo>
                      <a:pt x="895" y="697"/>
                      <a:pt x="894" y="697"/>
                      <a:pt x="892" y="697"/>
                    </a:cubicBezTo>
                    <a:cubicBezTo>
                      <a:pt x="891" y="697"/>
                      <a:pt x="891" y="697"/>
                      <a:pt x="891" y="697"/>
                    </a:cubicBezTo>
                    <a:cubicBezTo>
                      <a:pt x="895" y="706"/>
                      <a:pt x="897" y="716"/>
                      <a:pt x="896" y="727"/>
                    </a:cubicBezTo>
                    <a:cubicBezTo>
                      <a:pt x="894" y="763"/>
                      <a:pt x="863" y="791"/>
                      <a:pt x="827" y="791"/>
                    </a:cubicBezTo>
                    <a:cubicBezTo>
                      <a:pt x="553" y="791"/>
                      <a:pt x="553" y="791"/>
                      <a:pt x="553" y="791"/>
                    </a:cubicBezTo>
                    <a:cubicBezTo>
                      <a:pt x="523" y="791"/>
                      <a:pt x="495" y="779"/>
                      <a:pt x="475" y="757"/>
                    </a:cubicBezTo>
                  </a:path>
                </a:pathLst>
              </a:custGeom>
              <a:solidFill>
                <a:srgbClr val="2457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i$ḻïḋê">
                <a:extLst>
                  <a:ext uri="{FF2B5EF4-FFF2-40B4-BE49-F238E27FC236}">
                    <a16:creationId xmlns="" xmlns:a16="http://schemas.microsoft.com/office/drawing/2014/main" id="{5A2C91CF-D0DB-4DA4-BDE1-5DB836DC7079}"/>
                  </a:ext>
                </a:extLst>
              </p:cNvPr>
              <p:cNvSpPr/>
              <p:nvPr/>
            </p:nvSpPr>
            <p:spPr bwMode="auto">
              <a:xfrm>
                <a:off x="5434013" y="1984375"/>
                <a:ext cx="2351088" cy="2466975"/>
              </a:xfrm>
              <a:custGeom>
                <a:avLst/>
                <a:gdLst>
                  <a:gd name="T0" fmla="*/ 710 w 712"/>
                  <a:gd name="T1" fmla="*/ 367 h 749"/>
                  <a:gd name="T2" fmla="*/ 652 w 712"/>
                  <a:gd name="T3" fmla="*/ 313 h 749"/>
                  <a:gd name="T4" fmla="*/ 603 w 712"/>
                  <a:gd name="T5" fmla="*/ 313 h 749"/>
                  <a:gd name="T6" fmla="*/ 488 w 712"/>
                  <a:gd name="T7" fmla="*/ 313 h 749"/>
                  <a:gd name="T8" fmla="*/ 354 w 712"/>
                  <a:gd name="T9" fmla="*/ 313 h 749"/>
                  <a:gd name="T10" fmla="*/ 383 w 712"/>
                  <a:gd name="T11" fmla="*/ 262 h 749"/>
                  <a:gd name="T12" fmla="*/ 412 w 712"/>
                  <a:gd name="T13" fmla="*/ 165 h 749"/>
                  <a:gd name="T14" fmla="*/ 387 w 712"/>
                  <a:gd name="T15" fmla="*/ 50 h 749"/>
                  <a:gd name="T16" fmla="*/ 303 w 712"/>
                  <a:gd name="T17" fmla="*/ 0 h 749"/>
                  <a:gd name="T18" fmla="*/ 268 w 712"/>
                  <a:gd name="T19" fmla="*/ 39 h 749"/>
                  <a:gd name="T20" fmla="*/ 280 w 712"/>
                  <a:gd name="T21" fmla="*/ 141 h 749"/>
                  <a:gd name="T22" fmla="*/ 249 w 712"/>
                  <a:gd name="T23" fmla="*/ 214 h 749"/>
                  <a:gd name="T24" fmla="*/ 219 w 712"/>
                  <a:gd name="T25" fmla="*/ 237 h 749"/>
                  <a:gd name="T26" fmla="*/ 170 w 712"/>
                  <a:gd name="T27" fmla="*/ 309 h 749"/>
                  <a:gd name="T28" fmla="*/ 170 w 712"/>
                  <a:gd name="T29" fmla="*/ 309 h 749"/>
                  <a:gd name="T30" fmla="*/ 115 w 712"/>
                  <a:gd name="T31" fmla="*/ 352 h 749"/>
                  <a:gd name="T32" fmla="*/ 0 w 712"/>
                  <a:gd name="T33" fmla="*/ 352 h 749"/>
                  <a:gd name="T34" fmla="*/ 13 w 712"/>
                  <a:gd name="T35" fmla="*/ 697 h 749"/>
                  <a:gd name="T36" fmla="*/ 156 w 712"/>
                  <a:gd name="T37" fmla="*/ 697 h 749"/>
                  <a:gd name="T38" fmla="*/ 173 w 712"/>
                  <a:gd name="T39" fmla="*/ 715 h 749"/>
                  <a:gd name="T40" fmla="*/ 251 w 712"/>
                  <a:gd name="T41" fmla="*/ 749 h 749"/>
                  <a:gd name="T42" fmla="*/ 504 w 712"/>
                  <a:gd name="T43" fmla="*/ 749 h 749"/>
                  <a:gd name="T44" fmla="*/ 493 w 712"/>
                  <a:gd name="T45" fmla="*/ 749 h 749"/>
                  <a:gd name="T46" fmla="*/ 516 w 712"/>
                  <a:gd name="T47" fmla="*/ 749 h 749"/>
                  <a:gd name="T48" fmla="*/ 564 w 712"/>
                  <a:gd name="T49" fmla="*/ 704 h 749"/>
                  <a:gd name="T50" fmla="*/ 517 w 712"/>
                  <a:gd name="T51" fmla="*/ 656 h 749"/>
                  <a:gd name="T52" fmla="*/ 568 w 712"/>
                  <a:gd name="T53" fmla="*/ 656 h 749"/>
                  <a:gd name="T54" fmla="*/ 627 w 712"/>
                  <a:gd name="T55" fmla="*/ 601 h 749"/>
                  <a:gd name="T56" fmla="*/ 570 w 712"/>
                  <a:gd name="T57" fmla="*/ 541 h 749"/>
                  <a:gd name="T58" fmla="*/ 616 w 712"/>
                  <a:gd name="T59" fmla="*/ 541 h 749"/>
                  <a:gd name="T60" fmla="*/ 675 w 712"/>
                  <a:gd name="T61" fmla="*/ 487 h 749"/>
                  <a:gd name="T62" fmla="*/ 618 w 712"/>
                  <a:gd name="T63" fmla="*/ 427 h 749"/>
                  <a:gd name="T64" fmla="*/ 653 w 712"/>
                  <a:gd name="T65" fmla="*/ 427 h 749"/>
                  <a:gd name="T66" fmla="*/ 710 w 712"/>
                  <a:gd name="T67" fmla="*/ 367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12" h="749">
                    <a:moveTo>
                      <a:pt x="710" y="367"/>
                    </a:moveTo>
                    <a:cubicBezTo>
                      <a:pt x="709" y="337"/>
                      <a:pt x="682" y="313"/>
                      <a:pt x="652" y="313"/>
                    </a:cubicBezTo>
                    <a:cubicBezTo>
                      <a:pt x="603" y="313"/>
                      <a:pt x="603" y="313"/>
                      <a:pt x="603" y="313"/>
                    </a:cubicBezTo>
                    <a:cubicBezTo>
                      <a:pt x="603" y="313"/>
                      <a:pt x="550" y="313"/>
                      <a:pt x="488" y="313"/>
                    </a:cubicBezTo>
                    <a:cubicBezTo>
                      <a:pt x="400" y="313"/>
                      <a:pt x="360" y="313"/>
                      <a:pt x="354" y="313"/>
                    </a:cubicBezTo>
                    <a:cubicBezTo>
                      <a:pt x="349" y="313"/>
                      <a:pt x="366" y="286"/>
                      <a:pt x="383" y="262"/>
                    </a:cubicBezTo>
                    <a:cubicBezTo>
                      <a:pt x="403" y="234"/>
                      <a:pt x="413" y="200"/>
                      <a:pt x="412" y="165"/>
                    </a:cubicBezTo>
                    <a:cubicBezTo>
                      <a:pt x="411" y="130"/>
                      <a:pt x="405" y="84"/>
                      <a:pt x="387" y="50"/>
                    </a:cubicBezTo>
                    <a:cubicBezTo>
                      <a:pt x="367" y="11"/>
                      <a:pt x="331" y="2"/>
                      <a:pt x="303" y="0"/>
                    </a:cubicBezTo>
                    <a:cubicBezTo>
                      <a:pt x="282" y="0"/>
                      <a:pt x="265" y="18"/>
                      <a:pt x="268" y="39"/>
                    </a:cubicBezTo>
                    <a:cubicBezTo>
                      <a:pt x="280" y="141"/>
                      <a:pt x="280" y="141"/>
                      <a:pt x="280" y="141"/>
                    </a:cubicBezTo>
                    <a:cubicBezTo>
                      <a:pt x="284" y="169"/>
                      <a:pt x="272" y="197"/>
                      <a:pt x="249" y="214"/>
                    </a:cubicBezTo>
                    <a:cubicBezTo>
                      <a:pt x="219" y="237"/>
                      <a:pt x="219" y="237"/>
                      <a:pt x="219" y="237"/>
                    </a:cubicBezTo>
                    <a:cubicBezTo>
                      <a:pt x="195" y="254"/>
                      <a:pt x="178" y="280"/>
                      <a:pt x="170" y="309"/>
                    </a:cubicBezTo>
                    <a:cubicBezTo>
                      <a:pt x="170" y="309"/>
                      <a:pt x="170" y="309"/>
                      <a:pt x="170" y="309"/>
                    </a:cubicBezTo>
                    <a:cubicBezTo>
                      <a:pt x="164" y="334"/>
                      <a:pt x="141" y="352"/>
                      <a:pt x="115" y="352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13" y="697"/>
                      <a:pt x="13" y="697"/>
                      <a:pt x="13" y="697"/>
                    </a:cubicBezTo>
                    <a:cubicBezTo>
                      <a:pt x="156" y="697"/>
                      <a:pt x="156" y="697"/>
                      <a:pt x="156" y="697"/>
                    </a:cubicBezTo>
                    <a:cubicBezTo>
                      <a:pt x="173" y="715"/>
                      <a:pt x="173" y="715"/>
                      <a:pt x="173" y="715"/>
                    </a:cubicBezTo>
                    <a:cubicBezTo>
                      <a:pt x="193" y="737"/>
                      <a:pt x="221" y="749"/>
                      <a:pt x="251" y="749"/>
                    </a:cubicBezTo>
                    <a:cubicBezTo>
                      <a:pt x="504" y="749"/>
                      <a:pt x="504" y="749"/>
                      <a:pt x="504" y="749"/>
                    </a:cubicBezTo>
                    <a:cubicBezTo>
                      <a:pt x="493" y="749"/>
                      <a:pt x="493" y="749"/>
                      <a:pt x="493" y="749"/>
                    </a:cubicBezTo>
                    <a:cubicBezTo>
                      <a:pt x="516" y="749"/>
                      <a:pt x="516" y="749"/>
                      <a:pt x="516" y="749"/>
                    </a:cubicBezTo>
                    <a:cubicBezTo>
                      <a:pt x="541" y="749"/>
                      <a:pt x="563" y="729"/>
                      <a:pt x="564" y="704"/>
                    </a:cubicBezTo>
                    <a:cubicBezTo>
                      <a:pt x="565" y="678"/>
                      <a:pt x="544" y="656"/>
                      <a:pt x="517" y="656"/>
                    </a:cubicBezTo>
                    <a:cubicBezTo>
                      <a:pt x="568" y="656"/>
                      <a:pt x="568" y="656"/>
                      <a:pt x="568" y="656"/>
                    </a:cubicBezTo>
                    <a:cubicBezTo>
                      <a:pt x="599" y="656"/>
                      <a:pt x="625" y="632"/>
                      <a:pt x="627" y="601"/>
                    </a:cubicBezTo>
                    <a:cubicBezTo>
                      <a:pt x="628" y="568"/>
                      <a:pt x="602" y="541"/>
                      <a:pt x="570" y="541"/>
                    </a:cubicBezTo>
                    <a:cubicBezTo>
                      <a:pt x="616" y="541"/>
                      <a:pt x="616" y="541"/>
                      <a:pt x="616" y="541"/>
                    </a:cubicBezTo>
                    <a:cubicBezTo>
                      <a:pt x="647" y="541"/>
                      <a:pt x="674" y="518"/>
                      <a:pt x="675" y="487"/>
                    </a:cubicBezTo>
                    <a:cubicBezTo>
                      <a:pt x="677" y="454"/>
                      <a:pt x="651" y="427"/>
                      <a:pt x="618" y="427"/>
                    </a:cubicBezTo>
                    <a:cubicBezTo>
                      <a:pt x="653" y="427"/>
                      <a:pt x="653" y="427"/>
                      <a:pt x="653" y="427"/>
                    </a:cubicBezTo>
                    <a:cubicBezTo>
                      <a:pt x="686" y="427"/>
                      <a:pt x="712" y="400"/>
                      <a:pt x="71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işḻidè">
                <a:extLst>
                  <a:ext uri="{FF2B5EF4-FFF2-40B4-BE49-F238E27FC236}">
                    <a16:creationId xmlns="" xmlns:a16="http://schemas.microsoft.com/office/drawing/2014/main" id="{5CE329F6-16D0-4EF2-AAEF-6E86B01D369E}"/>
                  </a:ext>
                </a:extLst>
              </p:cNvPr>
              <p:cNvSpPr/>
              <p:nvPr/>
            </p:nvSpPr>
            <p:spPr bwMode="auto">
              <a:xfrm>
                <a:off x="7140576" y="4144963"/>
                <a:ext cx="158750" cy="303213"/>
              </a:xfrm>
              <a:custGeom>
                <a:avLst/>
                <a:gdLst>
                  <a:gd name="T0" fmla="*/ 0 w 48"/>
                  <a:gd name="T1" fmla="*/ 0 h 92"/>
                  <a:gd name="T2" fmla="*/ 0 w 48"/>
                  <a:gd name="T3" fmla="*/ 0 h 92"/>
                  <a:gd name="T4" fmla="*/ 47 w 48"/>
                  <a:gd name="T5" fmla="*/ 48 h 92"/>
                  <a:gd name="T6" fmla="*/ 6 w 48"/>
                  <a:gd name="T7" fmla="*/ 92 h 92"/>
                  <a:gd name="T8" fmla="*/ 47 w 48"/>
                  <a:gd name="T9" fmla="*/ 48 h 92"/>
                  <a:gd name="T10" fmla="*/ 0 w 48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9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22"/>
                      <a:pt x="47" y="48"/>
                    </a:cubicBezTo>
                    <a:cubicBezTo>
                      <a:pt x="46" y="71"/>
                      <a:pt x="28" y="89"/>
                      <a:pt x="6" y="92"/>
                    </a:cubicBezTo>
                    <a:cubicBezTo>
                      <a:pt x="28" y="89"/>
                      <a:pt x="46" y="71"/>
                      <a:pt x="47" y="48"/>
                    </a:cubicBezTo>
                    <a:cubicBezTo>
                      <a:pt x="48" y="22"/>
                      <a:pt x="27" y="0"/>
                      <a:pt x="0" y="0"/>
                    </a:cubicBezTo>
                  </a:path>
                </a:pathLst>
              </a:custGeom>
              <a:solidFill>
                <a:srgbClr val="4479C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iśḻïďé">
                <a:extLst>
                  <a:ext uri="{FF2B5EF4-FFF2-40B4-BE49-F238E27FC236}">
                    <a16:creationId xmlns="" xmlns:a16="http://schemas.microsoft.com/office/drawing/2014/main" id="{98094CA7-0B47-48ED-B0E9-DC3EFD529D5D}"/>
                  </a:ext>
                </a:extLst>
              </p:cNvPr>
              <p:cNvSpPr/>
              <p:nvPr/>
            </p:nvSpPr>
            <p:spPr bwMode="auto">
              <a:xfrm>
                <a:off x="6996113" y="4144963"/>
                <a:ext cx="303213" cy="306388"/>
              </a:xfrm>
              <a:custGeom>
                <a:avLst/>
                <a:gdLst>
                  <a:gd name="T0" fmla="*/ 44 w 92"/>
                  <a:gd name="T1" fmla="*/ 0 h 93"/>
                  <a:gd name="T2" fmla="*/ 1 w 92"/>
                  <a:gd name="T3" fmla="*/ 0 h 93"/>
                  <a:gd name="T4" fmla="*/ 48 w 92"/>
                  <a:gd name="T5" fmla="*/ 48 h 93"/>
                  <a:gd name="T6" fmla="*/ 0 w 92"/>
                  <a:gd name="T7" fmla="*/ 93 h 93"/>
                  <a:gd name="T8" fmla="*/ 20 w 92"/>
                  <a:gd name="T9" fmla="*/ 93 h 93"/>
                  <a:gd name="T10" fmla="*/ 31 w 92"/>
                  <a:gd name="T11" fmla="*/ 93 h 93"/>
                  <a:gd name="T12" fmla="*/ 43 w 92"/>
                  <a:gd name="T13" fmla="*/ 93 h 93"/>
                  <a:gd name="T14" fmla="*/ 50 w 92"/>
                  <a:gd name="T15" fmla="*/ 92 h 93"/>
                  <a:gd name="T16" fmla="*/ 91 w 92"/>
                  <a:gd name="T17" fmla="*/ 48 h 93"/>
                  <a:gd name="T18" fmla="*/ 44 w 92"/>
                  <a:gd name="T19" fmla="*/ 0 h 93"/>
                  <a:gd name="T20" fmla="*/ 44 w 92"/>
                  <a:gd name="T21" fmla="*/ 0 h 93"/>
                  <a:gd name="T22" fmla="*/ 44 w 92"/>
                  <a:gd name="T2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93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8" y="0"/>
                      <a:pt x="49" y="22"/>
                      <a:pt x="48" y="48"/>
                    </a:cubicBezTo>
                    <a:cubicBezTo>
                      <a:pt x="47" y="73"/>
                      <a:pt x="25" y="93"/>
                      <a:pt x="0" y="93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5" y="93"/>
                      <a:pt x="48" y="93"/>
                      <a:pt x="50" y="92"/>
                    </a:cubicBezTo>
                    <a:cubicBezTo>
                      <a:pt x="72" y="89"/>
                      <a:pt x="90" y="71"/>
                      <a:pt x="91" y="48"/>
                    </a:cubicBezTo>
                    <a:cubicBezTo>
                      <a:pt x="92" y="22"/>
                      <a:pt x="71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7DDF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iṩḷïḋé">
                <a:extLst>
                  <a:ext uri="{FF2B5EF4-FFF2-40B4-BE49-F238E27FC236}">
                    <a16:creationId xmlns="" xmlns:a16="http://schemas.microsoft.com/office/drawing/2014/main" id="{723D24C1-95AA-4DF6-8A62-0E8D32DAA32C}"/>
                  </a:ext>
                </a:extLst>
              </p:cNvPr>
              <p:cNvSpPr/>
              <p:nvPr/>
            </p:nvSpPr>
            <p:spPr bwMode="auto">
              <a:xfrm>
                <a:off x="7315201" y="3767138"/>
                <a:ext cx="188913" cy="187325"/>
              </a:xfrm>
              <a:custGeom>
                <a:avLst/>
                <a:gdLst>
                  <a:gd name="T0" fmla="*/ 1 w 57"/>
                  <a:gd name="T1" fmla="*/ 0 h 57"/>
                  <a:gd name="T2" fmla="*/ 0 w 57"/>
                  <a:gd name="T3" fmla="*/ 0 h 57"/>
                  <a:gd name="T4" fmla="*/ 57 w 57"/>
                  <a:gd name="T5" fmla="*/ 57 h 57"/>
                  <a:gd name="T6" fmla="*/ 1 w 57"/>
                  <a:gd name="T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57" y="26"/>
                      <a:pt x="57" y="57"/>
                    </a:cubicBezTo>
                    <a:cubicBezTo>
                      <a:pt x="57" y="26"/>
                      <a:pt x="32" y="1"/>
                      <a:pt x="1" y="0"/>
                    </a:cubicBezTo>
                  </a:path>
                </a:pathLst>
              </a:custGeom>
              <a:solidFill>
                <a:srgbClr val="4479C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îśḷíḓe">
                <a:extLst>
                  <a:ext uri="{FF2B5EF4-FFF2-40B4-BE49-F238E27FC236}">
                    <a16:creationId xmlns="" xmlns:a16="http://schemas.microsoft.com/office/drawing/2014/main" id="{974D8A3E-FA6E-4241-A29E-8216CC7C9517}"/>
                  </a:ext>
                </a:extLst>
              </p:cNvPr>
              <p:cNvSpPr/>
              <p:nvPr/>
            </p:nvSpPr>
            <p:spPr bwMode="auto">
              <a:xfrm>
                <a:off x="7167563" y="3767138"/>
                <a:ext cx="336550" cy="377825"/>
              </a:xfrm>
              <a:custGeom>
                <a:avLst/>
                <a:gdLst>
                  <a:gd name="T0" fmla="*/ 45 w 102"/>
                  <a:gd name="T1" fmla="*/ 0 h 115"/>
                  <a:gd name="T2" fmla="*/ 2 w 102"/>
                  <a:gd name="T3" fmla="*/ 0 h 115"/>
                  <a:gd name="T4" fmla="*/ 59 w 102"/>
                  <a:gd name="T5" fmla="*/ 60 h 115"/>
                  <a:gd name="T6" fmla="*/ 0 w 102"/>
                  <a:gd name="T7" fmla="*/ 115 h 115"/>
                  <a:gd name="T8" fmla="*/ 43 w 102"/>
                  <a:gd name="T9" fmla="*/ 115 h 115"/>
                  <a:gd name="T10" fmla="*/ 102 w 102"/>
                  <a:gd name="T11" fmla="*/ 60 h 115"/>
                  <a:gd name="T12" fmla="*/ 102 w 102"/>
                  <a:gd name="T13" fmla="*/ 57 h 115"/>
                  <a:gd name="T14" fmla="*/ 45 w 102"/>
                  <a:gd name="T15" fmla="*/ 0 h 115"/>
                  <a:gd name="T16" fmla="*/ 46 w 102"/>
                  <a:gd name="T17" fmla="*/ 0 h 115"/>
                  <a:gd name="T18" fmla="*/ 45 w 102"/>
                  <a:gd name="T1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115">
                    <a:moveTo>
                      <a:pt x="4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4" y="0"/>
                      <a:pt x="60" y="27"/>
                      <a:pt x="59" y="60"/>
                    </a:cubicBezTo>
                    <a:cubicBezTo>
                      <a:pt x="57" y="91"/>
                      <a:pt x="31" y="115"/>
                      <a:pt x="0" y="115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74" y="115"/>
                      <a:pt x="100" y="91"/>
                      <a:pt x="102" y="60"/>
                    </a:cubicBezTo>
                    <a:cubicBezTo>
                      <a:pt x="102" y="59"/>
                      <a:pt x="102" y="58"/>
                      <a:pt x="102" y="57"/>
                    </a:cubicBezTo>
                    <a:cubicBezTo>
                      <a:pt x="102" y="26"/>
                      <a:pt x="76" y="0"/>
                      <a:pt x="45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7DDF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îṥlïďè">
                <a:extLst>
                  <a:ext uri="{FF2B5EF4-FFF2-40B4-BE49-F238E27FC236}">
                    <a16:creationId xmlns="" xmlns:a16="http://schemas.microsoft.com/office/drawing/2014/main" id="{B32E5B1C-273F-4CE7-93E2-50C5F91CE5C7}"/>
                  </a:ext>
                </a:extLst>
              </p:cNvPr>
              <p:cNvSpPr/>
              <p:nvPr/>
            </p:nvSpPr>
            <p:spPr bwMode="auto">
              <a:xfrm>
                <a:off x="7326313" y="3016250"/>
                <a:ext cx="452438" cy="750888"/>
              </a:xfrm>
              <a:custGeom>
                <a:avLst/>
                <a:gdLst>
                  <a:gd name="T0" fmla="*/ 79 w 137"/>
                  <a:gd name="T1" fmla="*/ 0 h 228"/>
                  <a:gd name="T2" fmla="*/ 36 w 137"/>
                  <a:gd name="T3" fmla="*/ 0 h 228"/>
                  <a:gd name="T4" fmla="*/ 94 w 137"/>
                  <a:gd name="T5" fmla="*/ 54 h 228"/>
                  <a:gd name="T6" fmla="*/ 37 w 137"/>
                  <a:gd name="T7" fmla="*/ 114 h 228"/>
                  <a:gd name="T8" fmla="*/ 2 w 137"/>
                  <a:gd name="T9" fmla="*/ 114 h 228"/>
                  <a:gd name="T10" fmla="*/ 59 w 137"/>
                  <a:gd name="T11" fmla="*/ 174 h 228"/>
                  <a:gd name="T12" fmla="*/ 0 w 137"/>
                  <a:gd name="T13" fmla="*/ 228 h 228"/>
                  <a:gd name="T14" fmla="*/ 43 w 137"/>
                  <a:gd name="T15" fmla="*/ 228 h 228"/>
                  <a:gd name="T16" fmla="*/ 102 w 137"/>
                  <a:gd name="T17" fmla="*/ 174 h 228"/>
                  <a:gd name="T18" fmla="*/ 102 w 137"/>
                  <a:gd name="T19" fmla="*/ 171 h 228"/>
                  <a:gd name="T20" fmla="*/ 45 w 137"/>
                  <a:gd name="T21" fmla="*/ 114 h 228"/>
                  <a:gd name="T22" fmla="*/ 45 w 137"/>
                  <a:gd name="T23" fmla="*/ 114 h 228"/>
                  <a:gd name="T24" fmla="*/ 45 w 137"/>
                  <a:gd name="T25" fmla="*/ 114 h 228"/>
                  <a:gd name="T26" fmla="*/ 80 w 137"/>
                  <a:gd name="T27" fmla="*/ 114 h 228"/>
                  <a:gd name="T28" fmla="*/ 137 w 137"/>
                  <a:gd name="T29" fmla="*/ 57 h 228"/>
                  <a:gd name="T30" fmla="*/ 137 w 137"/>
                  <a:gd name="T31" fmla="*/ 54 h 228"/>
                  <a:gd name="T32" fmla="*/ 79 w 137"/>
                  <a:gd name="T3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228">
                    <a:moveTo>
                      <a:pt x="79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66" y="0"/>
                      <a:pt x="93" y="24"/>
                      <a:pt x="94" y="54"/>
                    </a:cubicBezTo>
                    <a:cubicBezTo>
                      <a:pt x="96" y="87"/>
                      <a:pt x="70" y="114"/>
                      <a:pt x="37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35" y="114"/>
                      <a:pt x="61" y="141"/>
                      <a:pt x="59" y="174"/>
                    </a:cubicBezTo>
                    <a:cubicBezTo>
                      <a:pt x="58" y="205"/>
                      <a:pt x="31" y="228"/>
                      <a:pt x="0" y="228"/>
                    </a:cubicBezTo>
                    <a:cubicBezTo>
                      <a:pt x="43" y="228"/>
                      <a:pt x="43" y="228"/>
                      <a:pt x="43" y="228"/>
                    </a:cubicBezTo>
                    <a:cubicBezTo>
                      <a:pt x="74" y="228"/>
                      <a:pt x="101" y="205"/>
                      <a:pt x="102" y="174"/>
                    </a:cubicBezTo>
                    <a:cubicBezTo>
                      <a:pt x="102" y="173"/>
                      <a:pt x="102" y="172"/>
                      <a:pt x="102" y="171"/>
                    </a:cubicBezTo>
                    <a:cubicBezTo>
                      <a:pt x="102" y="140"/>
                      <a:pt x="77" y="114"/>
                      <a:pt x="45" y="114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80" y="114"/>
                      <a:pt x="80" y="114"/>
                      <a:pt x="80" y="114"/>
                    </a:cubicBezTo>
                    <a:cubicBezTo>
                      <a:pt x="112" y="114"/>
                      <a:pt x="137" y="89"/>
                      <a:pt x="137" y="57"/>
                    </a:cubicBezTo>
                    <a:cubicBezTo>
                      <a:pt x="137" y="56"/>
                      <a:pt x="137" y="55"/>
                      <a:pt x="137" y="54"/>
                    </a:cubicBezTo>
                    <a:cubicBezTo>
                      <a:pt x="136" y="24"/>
                      <a:pt x="109" y="0"/>
                      <a:pt x="79" y="0"/>
                    </a:cubicBezTo>
                  </a:path>
                </a:pathLst>
              </a:custGeom>
              <a:solidFill>
                <a:srgbClr val="C7DDF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ïṩḻïďè">
                <a:extLst>
                  <a:ext uri="{FF2B5EF4-FFF2-40B4-BE49-F238E27FC236}">
                    <a16:creationId xmlns="" xmlns:a16="http://schemas.microsoft.com/office/drawing/2014/main" id="{38E896C4-76B4-4015-84A7-C9557D773732}"/>
                  </a:ext>
                </a:extLst>
              </p:cNvPr>
              <p:cNvSpPr/>
              <p:nvPr/>
            </p:nvSpPr>
            <p:spPr bwMode="auto">
              <a:xfrm>
                <a:off x="5159376" y="3044825"/>
                <a:ext cx="415925" cy="1304925"/>
              </a:xfrm>
              <a:prstGeom prst="rect">
                <a:avLst/>
              </a:prstGeom>
              <a:solidFill>
                <a:srgbClr val="73ABD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î$lîdê">
                <a:extLst>
                  <a:ext uri="{FF2B5EF4-FFF2-40B4-BE49-F238E27FC236}">
                    <a16:creationId xmlns="" xmlns:a16="http://schemas.microsoft.com/office/drawing/2014/main" id="{D94D95A0-C57E-404A-B631-5B9CB48D3530}"/>
                  </a:ext>
                </a:extLst>
              </p:cNvPr>
              <p:cNvSpPr/>
              <p:nvPr/>
            </p:nvSpPr>
            <p:spPr bwMode="auto">
              <a:xfrm>
                <a:off x="4479926" y="2968625"/>
                <a:ext cx="755650" cy="1457325"/>
              </a:xfrm>
              <a:prstGeom prst="rect">
                <a:avLst/>
              </a:prstGeom>
              <a:solidFill>
                <a:srgbClr val="2457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îṩľïde">
                <a:extLst>
                  <a:ext uri="{FF2B5EF4-FFF2-40B4-BE49-F238E27FC236}">
                    <a16:creationId xmlns="" xmlns:a16="http://schemas.microsoft.com/office/drawing/2014/main" id="{FFB66E42-17EE-4CF6-8E3A-D13F4C4E2AA4}"/>
                  </a:ext>
                </a:extLst>
              </p:cNvPr>
              <p:cNvSpPr/>
              <p:nvPr/>
            </p:nvSpPr>
            <p:spPr bwMode="auto">
              <a:xfrm>
                <a:off x="5299076" y="4030663"/>
                <a:ext cx="141288" cy="1412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ïsḻídê">
                <a:extLst>
                  <a:ext uri="{FF2B5EF4-FFF2-40B4-BE49-F238E27FC236}">
                    <a16:creationId xmlns="" xmlns:a16="http://schemas.microsoft.com/office/drawing/2014/main" id="{56E6BBA9-348B-499F-886E-19DC6CE02BAC}"/>
                  </a:ext>
                </a:extLst>
              </p:cNvPr>
              <p:cNvSpPr/>
              <p:nvPr/>
            </p:nvSpPr>
            <p:spPr bwMode="auto">
              <a:xfrm>
                <a:off x="6081713" y="5529263"/>
                <a:ext cx="28575" cy="296863"/>
              </a:xfrm>
              <a:custGeom>
                <a:avLst/>
                <a:gdLst>
                  <a:gd name="T0" fmla="*/ 6 w 9"/>
                  <a:gd name="T1" fmla="*/ 0 h 90"/>
                  <a:gd name="T2" fmla="*/ 1 w 9"/>
                  <a:gd name="T3" fmla="*/ 0 h 90"/>
                  <a:gd name="T4" fmla="*/ 0 w 9"/>
                  <a:gd name="T5" fmla="*/ 90 h 90"/>
                  <a:gd name="T6" fmla="*/ 9 w 9"/>
                  <a:gd name="T7" fmla="*/ 90 h 90"/>
                  <a:gd name="T8" fmla="*/ 9 w 9"/>
                  <a:gd name="T9" fmla="*/ 0 h 90"/>
                  <a:gd name="T10" fmla="*/ 6 w 9"/>
                  <a:gd name="T1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0">
                    <a:moveTo>
                      <a:pt x="6" y="0"/>
                    </a:moveTo>
                    <a:cubicBezTo>
                      <a:pt x="4" y="0"/>
                      <a:pt x="3" y="0"/>
                      <a:pt x="1" y="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iŝlïḍé">
                <a:extLst>
                  <a:ext uri="{FF2B5EF4-FFF2-40B4-BE49-F238E27FC236}">
                    <a16:creationId xmlns="" xmlns:a16="http://schemas.microsoft.com/office/drawing/2014/main" id="{AEE38DDB-406C-47B3-9563-4C78474532D4}"/>
                  </a:ext>
                </a:extLst>
              </p:cNvPr>
              <p:cNvSpPr/>
              <p:nvPr/>
            </p:nvSpPr>
            <p:spPr bwMode="auto">
              <a:xfrm>
                <a:off x="6078538" y="1028700"/>
                <a:ext cx="28575" cy="177800"/>
              </a:xfrm>
              <a:custGeom>
                <a:avLst/>
                <a:gdLst>
                  <a:gd name="T0" fmla="*/ 7 w 9"/>
                  <a:gd name="T1" fmla="*/ 54 h 54"/>
                  <a:gd name="T2" fmla="*/ 8 w 9"/>
                  <a:gd name="T3" fmla="*/ 54 h 54"/>
                  <a:gd name="T4" fmla="*/ 9 w 9"/>
                  <a:gd name="T5" fmla="*/ 0 h 54"/>
                  <a:gd name="T6" fmla="*/ 0 w 9"/>
                  <a:gd name="T7" fmla="*/ 0 h 54"/>
                  <a:gd name="T8" fmla="*/ 0 w 9"/>
                  <a:gd name="T9" fmla="*/ 54 h 54"/>
                  <a:gd name="T10" fmla="*/ 7 w 9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4">
                    <a:moveTo>
                      <a:pt x="7" y="54"/>
                    </a:moveTo>
                    <a:cubicBezTo>
                      <a:pt x="8" y="54"/>
                      <a:pt x="8" y="54"/>
                      <a:pt x="8" y="5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4"/>
                      <a:pt x="5" y="54"/>
                      <a:pt x="7" y="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i$ľídé">
                <a:extLst>
                  <a:ext uri="{FF2B5EF4-FFF2-40B4-BE49-F238E27FC236}">
                    <a16:creationId xmlns="" xmlns:a16="http://schemas.microsoft.com/office/drawing/2014/main" id="{401E0B74-B01B-4DA7-B41F-9DB46F5D09BE}"/>
                  </a:ext>
                </a:extLst>
              </p:cNvPr>
              <p:cNvSpPr/>
              <p:nvPr/>
            </p:nvSpPr>
            <p:spPr bwMode="auto">
              <a:xfrm>
                <a:off x="3690938" y="3414713"/>
                <a:ext cx="296863" cy="28575"/>
              </a:xfrm>
              <a:custGeom>
                <a:avLst/>
                <a:gdLst>
                  <a:gd name="T0" fmla="*/ 90 w 90"/>
                  <a:gd name="T1" fmla="*/ 6 h 9"/>
                  <a:gd name="T2" fmla="*/ 90 w 90"/>
                  <a:gd name="T3" fmla="*/ 1 h 9"/>
                  <a:gd name="T4" fmla="*/ 0 w 90"/>
                  <a:gd name="T5" fmla="*/ 0 h 9"/>
                  <a:gd name="T6" fmla="*/ 0 w 90"/>
                  <a:gd name="T7" fmla="*/ 9 h 9"/>
                  <a:gd name="T8" fmla="*/ 90 w 90"/>
                  <a:gd name="T9" fmla="*/ 9 h 9"/>
                  <a:gd name="T10" fmla="*/ 90 w 90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9">
                    <a:moveTo>
                      <a:pt x="90" y="6"/>
                    </a:moveTo>
                    <a:cubicBezTo>
                      <a:pt x="90" y="4"/>
                      <a:pt x="90" y="3"/>
                      <a:pt x="9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0" y="8"/>
                      <a:pt x="90" y="7"/>
                      <a:pt x="90" y="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ïśļíḍe">
                <a:extLst>
                  <a:ext uri="{FF2B5EF4-FFF2-40B4-BE49-F238E27FC236}">
                    <a16:creationId xmlns="" xmlns:a16="http://schemas.microsoft.com/office/drawing/2014/main" id="{AF69A450-3CBD-4B9B-9EA2-3EE500AAA4CD}"/>
                  </a:ext>
                </a:extLst>
              </p:cNvPr>
              <p:cNvSpPr/>
              <p:nvPr/>
            </p:nvSpPr>
            <p:spPr bwMode="auto">
              <a:xfrm>
                <a:off x="8320088" y="3411538"/>
                <a:ext cx="177800" cy="28575"/>
              </a:xfrm>
              <a:custGeom>
                <a:avLst/>
                <a:gdLst>
                  <a:gd name="T0" fmla="*/ 0 w 54"/>
                  <a:gd name="T1" fmla="*/ 7 h 9"/>
                  <a:gd name="T2" fmla="*/ 0 w 54"/>
                  <a:gd name="T3" fmla="*/ 8 h 9"/>
                  <a:gd name="T4" fmla="*/ 54 w 54"/>
                  <a:gd name="T5" fmla="*/ 9 h 9"/>
                  <a:gd name="T6" fmla="*/ 54 w 54"/>
                  <a:gd name="T7" fmla="*/ 0 h 9"/>
                  <a:gd name="T8" fmla="*/ 0 w 54"/>
                  <a:gd name="T9" fmla="*/ 0 h 9"/>
                  <a:gd name="T10" fmla="*/ 0 w 54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9">
                    <a:moveTo>
                      <a:pt x="0" y="7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íşliḓe">
                <a:extLst>
                  <a:ext uri="{FF2B5EF4-FFF2-40B4-BE49-F238E27FC236}">
                    <a16:creationId xmlns="" xmlns:a16="http://schemas.microsoft.com/office/drawing/2014/main" id="{3BFA2665-9425-43EF-8F09-D2B5598C28BC}"/>
                  </a:ext>
                </a:extLst>
              </p:cNvPr>
              <p:cNvSpPr/>
              <p:nvPr/>
            </p:nvSpPr>
            <p:spPr bwMode="auto">
              <a:xfrm>
                <a:off x="4381501" y="1724025"/>
                <a:ext cx="230188" cy="230188"/>
              </a:xfrm>
              <a:custGeom>
                <a:avLst/>
                <a:gdLst>
                  <a:gd name="T0" fmla="*/ 66 w 70"/>
                  <a:gd name="T1" fmla="*/ 68 h 70"/>
                  <a:gd name="T2" fmla="*/ 70 w 70"/>
                  <a:gd name="T3" fmla="*/ 64 h 70"/>
                  <a:gd name="T4" fmla="*/ 7 w 70"/>
                  <a:gd name="T5" fmla="*/ 0 h 70"/>
                  <a:gd name="T6" fmla="*/ 0 w 70"/>
                  <a:gd name="T7" fmla="*/ 6 h 70"/>
                  <a:gd name="T8" fmla="*/ 65 w 70"/>
                  <a:gd name="T9" fmla="*/ 70 h 70"/>
                  <a:gd name="T10" fmla="*/ 66 w 70"/>
                  <a:gd name="T11" fmla="*/ 6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70">
                    <a:moveTo>
                      <a:pt x="66" y="68"/>
                    </a:moveTo>
                    <a:cubicBezTo>
                      <a:pt x="68" y="66"/>
                      <a:pt x="69" y="65"/>
                      <a:pt x="70" y="6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69"/>
                      <a:pt x="66" y="68"/>
                      <a:pt x="66" y="6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îṧľiďê">
                <a:extLst>
                  <a:ext uri="{FF2B5EF4-FFF2-40B4-BE49-F238E27FC236}">
                    <a16:creationId xmlns="" xmlns:a16="http://schemas.microsoft.com/office/drawing/2014/main" id="{1B811275-595D-4FB6-AC93-0B5A27225043}"/>
                  </a:ext>
                </a:extLst>
              </p:cNvPr>
              <p:cNvSpPr/>
              <p:nvPr/>
            </p:nvSpPr>
            <p:spPr bwMode="auto">
              <a:xfrm>
                <a:off x="7659688" y="4986338"/>
                <a:ext cx="147638" cy="144463"/>
              </a:xfrm>
              <a:custGeom>
                <a:avLst/>
                <a:gdLst>
                  <a:gd name="T0" fmla="*/ 1 w 45"/>
                  <a:gd name="T1" fmla="*/ 5 h 44"/>
                  <a:gd name="T2" fmla="*/ 0 w 45"/>
                  <a:gd name="T3" fmla="*/ 6 h 44"/>
                  <a:gd name="T4" fmla="*/ 38 w 45"/>
                  <a:gd name="T5" fmla="*/ 44 h 44"/>
                  <a:gd name="T6" fmla="*/ 45 w 45"/>
                  <a:gd name="T7" fmla="*/ 38 h 44"/>
                  <a:gd name="T8" fmla="*/ 6 w 45"/>
                  <a:gd name="T9" fmla="*/ 0 h 44"/>
                  <a:gd name="T10" fmla="*/ 1 w 45"/>
                  <a:gd name="T11" fmla="*/ 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44">
                    <a:moveTo>
                      <a:pt x="1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3" y="4"/>
                      <a:pt x="1" y="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îṩlïḓe">
                <a:extLst>
                  <a:ext uri="{FF2B5EF4-FFF2-40B4-BE49-F238E27FC236}">
                    <a16:creationId xmlns="" xmlns:a16="http://schemas.microsoft.com/office/drawing/2014/main" id="{3B640F4E-71AB-406E-99B9-C1F417D2933C}"/>
                  </a:ext>
                </a:extLst>
              </p:cNvPr>
              <p:cNvSpPr/>
              <p:nvPr/>
            </p:nvSpPr>
            <p:spPr bwMode="auto">
              <a:xfrm>
                <a:off x="7570788" y="1717675"/>
                <a:ext cx="230188" cy="230188"/>
              </a:xfrm>
              <a:custGeom>
                <a:avLst/>
                <a:gdLst>
                  <a:gd name="T0" fmla="*/ 2 w 70"/>
                  <a:gd name="T1" fmla="*/ 66 h 70"/>
                  <a:gd name="T2" fmla="*/ 6 w 70"/>
                  <a:gd name="T3" fmla="*/ 70 h 70"/>
                  <a:gd name="T4" fmla="*/ 70 w 70"/>
                  <a:gd name="T5" fmla="*/ 7 h 70"/>
                  <a:gd name="T6" fmla="*/ 64 w 70"/>
                  <a:gd name="T7" fmla="*/ 0 h 70"/>
                  <a:gd name="T8" fmla="*/ 0 w 70"/>
                  <a:gd name="T9" fmla="*/ 65 h 70"/>
                  <a:gd name="T10" fmla="*/ 2 w 70"/>
                  <a:gd name="T11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70">
                    <a:moveTo>
                      <a:pt x="2" y="66"/>
                    </a:moveTo>
                    <a:cubicBezTo>
                      <a:pt x="4" y="68"/>
                      <a:pt x="5" y="69"/>
                      <a:pt x="6" y="70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iṧḻîḑê">
                <a:extLst>
                  <a:ext uri="{FF2B5EF4-FFF2-40B4-BE49-F238E27FC236}">
                    <a16:creationId xmlns="" xmlns:a16="http://schemas.microsoft.com/office/drawing/2014/main" id="{707C3D7F-2816-474B-9218-A5450A5CD647}"/>
                  </a:ext>
                </a:extLst>
              </p:cNvPr>
              <p:cNvSpPr/>
              <p:nvPr/>
            </p:nvSpPr>
            <p:spPr bwMode="auto">
              <a:xfrm>
                <a:off x="4387851" y="4989513"/>
                <a:ext cx="144463" cy="147638"/>
              </a:xfrm>
              <a:custGeom>
                <a:avLst/>
                <a:gdLst>
                  <a:gd name="T0" fmla="*/ 39 w 44"/>
                  <a:gd name="T1" fmla="*/ 1 h 45"/>
                  <a:gd name="T2" fmla="*/ 38 w 44"/>
                  <a:gd name="T3" fmla="*/ 0 h 45"/>
                  <a:gd name="T4" fmla="*/ 0 w 44"/>
                  <a:gd name="T5" fmla="*/ 38 h 45"/>
                  <a:gd name="T6" fmla="*/ 6 w 44"/>
                  <a:gd name="T7" fmla="*/ 45 h 45"/>
                  <a:gd name="T8" fmla="*/ 44 w 44"/>
                  <a:gd name="T9" fmla="*/ 6 h 45"/>
                  <a:gd name="T10" fmla="*/ 39 w 44"/>
                  <a:gd name="T11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5">
                    <a:moveTo>
                      <a:pt x="39" y="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5"/>
                      <a:pt x="40" y="3"/>
                      <a:pt x="39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í$ľïdê">
                <a:extLst>
                  <a:ext uri="{FF2B5EF4-FFF2-40B4-BE49-F238E27FC236}">
                    <a16:creationId xmlns="" xmlns:a16="http://schemas.microsoft.com/office/drawing/2014/main" id="{95298791-C824-40B3-AD8A-42D980641485}"/>
                  </a:ext>
                </a:extLst>
              </p:cNvPr>
              <p:cNvSpPr/>
              <p:nvPr/>
            </p:nvSpPr>
            <p:spPr bwMode="auto">
              <a:xfrm>
                <a:off x="8045451" y="2530475"/>
                <a:ext cx="290513" cy="134938"/>
              </a:xfrm>
              <a:custGeom>
                <a:avLst/>
                <a:gdLst>
                  <a:gd name="T0" fmla="*/ 1 w 88"/>
                  <a:gd name="T1" fmla="*/ 36 h 41"/>
                  <a:gd name="T2" fmla="*/ 3 w 88"/>
                  <a:gd name="T3" fmla="*/ 41 h 41"/>
                  <a:gd name="T4" fmla="*/ 88 w 88"/>
                  <a:gd name="T5" fmla="*/ 8 h 41"/>
                  <a:gd name="T6" fmla="*/ 84 w 88"/>
                  <a:gd name="T7" fmla="*/ 0 h 41"/>
                  <a:gd name="T8" fmla="*/ 0 w 88"/>
                  <a:gd name="T9" fmla="*/ 33 h 41"/>
                  <a:gd name="T10" fmla="*/ 1 w 88"/>
                  <a:gd name="T11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1">
                    <a:moveTo>
                      <a:pt x="1" y="36"/>
                    </a:moveTo>
                    <a:cubicBezTo>
                      <a:pt x="2" y="38"/>
                      <a:pt x="3" y="39"/>
                      <a:pt x="3" y="41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4"/>
                      <a:pt x="1" y="35"/>
                      <a:pt x="1" y="3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îṣļïďe">
                <a:extLst>
                  <a:ext uri="{FF2B5EF4-FFF2-40B4-BE49-F238E27FC236}">
                    <a16:creationId xmlns="" xmlns:a16="http://schemas.microsoft.com/office/drawing/2014/main" id="{80F578AC-0264-4599-88D0-4BEC52815EAD}"/>
                  </a:ext>
                </a:extLst>
              </p:cNvPr>
              <p:cNvSpPr/>
              <p:nvPr/>
            </p:nvSpPr>
            <p:spPr bwMode="auto">
              <a:xfrm>
                <a:off x="3852863" y="4230688"/>
                <a:ext cx="177800" cy="93663"/>
              </a:xfrm>
              <a:custGeom>
                <a:avLst/>
                <a:gdLst>
                  <a:gd name="T0" fmla="*/ 51 w 54"/>
                  <a:gd name="T1" fmla="*/ 1 h 28"/>
                  <a:gd name="T2" fmla="*/ 51 w 54"/>
                  <a:gd name="T3" fmla="*/ 0 h 28"/>
                  <a:gd name="T4" fmla="*/ 0 w 54"/>
                  <a:gd name="T5" fmla="*/ 20 h 28"/>
                  <a:gd name="T6" fmla="*/ 4 w 54"/>
                  <a:gd name="T7" fmla="*/ 28 h 28"/>
                  <a:gd name="T8" fmla="*/ 54 w 54"/>
                  <a:gd name="T9" fmla="*/ 8 h 28"/>
                  <a:gd name="T10" fmla="*/ 51 w 54"/>
                  <a:gd name="T11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8">
                    <a:moveTo>
                      <a:pt x="51" y="1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6"/>
                      <a:pt x="52" y="4"/>
                      <a:pt x="51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ïs1idé">
                <a:extLst>
                  <a:ext uri="{FF2B5EF4-FFF2-40B4-BE49-F238E27FC236}">
                    <a16:creationId xmlns="" xmlns:a16="http://schemas.microsoft.com/office/drawing/2014/main" id="{6A211966-03CD-4EB3-9298-B28AE256FBD9}"/>
                  </a:ext>
                </a:extLst>
              </p:cNvPr>
              <p:cNvSpPr/>
              <p:nvPr/>
            </p:nvSpPr>
            <p:spPr bwMode="auto">
              <a:xfrm>
                <a:off x="8061326" y="4144963"/>
                <a:ext cx="290513" cy="128588"/>
              </a:xfrm>
              <a:custGeom>
                <a:avLst/>
                <a:gdLst>
                  <a:gd name="T0" fmla="*/ 2 w 88"/>
                  <a:gd name="T1" fmla="*/ 2 h 39"/>
                  <a:gd name="T2" fmla="*/ 0 w 88"/>
                  <a:gd name="T3" fmla="*/ 7 h 39"/>
                  <a:gd name="T4" fmla="*/ 85 w 88"/>
                  <a:gd name="T5" fmla="*/ 39 h 39"/>
                  <a:gd name="T6" fmla="*/ 88 w 88"/>
                  <a:gd name="T7" fmla="*/ 31 h 39"/>
                  <a:gd name="T8" fmla="*/ 3 w 88"/>
                  <a:gd name="T9" fmla="*/ 0 h 39"/>
                  <a:gd name="T10" fmla="*/ 2 w 88"/>
                  <a:gd name="T1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39">
                    <a:moveTo>
                      <a:pt x="2" y="2"/>
                    </a:moveTo>
                    <a:cubicBezTo>
                      <a:pt x="2" y="4"/>
                      <a:pt x="1" y="6"/>
                      <a:pt x="0" y="7"/>
                    </a:cubicBezTo>
                    <a:cubicBezTo>
                      <a:pt x="85" y="39"/>
                      <a:pt x="85" y="39"/>
                      <a:pt x="85" y="39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işlîďé">
                <a:extLst>
                  <a:ext uri="{FF2B5EF4-FFF2-40B4-BE49-F238E27FC236}">
                    <a16:creationId xmlns="" xmlns:a16="http://schemas.microsoft.com/office/drawing/2014/main" id="{78CA3D9D-FF27-468B-9250-2BC14976CD1B}"/>
                  </a:ext>
                </a:extLst>
              </p:cNvPr>
              <p:cNvSpPr/>
              <p:nvPr/>
            </p:nvSpPr>
            <p:spPr bwMode="auto">
              <a:xfrm>
                <a:off x="3835401" y="2581275"/>
                <a:ext cx="176213" cy="88900"/>
              </a:xfrm>
              <a:custGeom>
                <a:avLst/>
                <a:gdLst>
                  <a:gd name="T0" fmla="*/ 53 w 53"/>
                  <a:gd name="T1" fmla="*/ 20 h 27"/>
                  <a:gd name="T2" fmla="*/ 53 w 53"/>
                  <a:gd name="T3" fmla="*/ 19 h 27"/>
                  <a:gd name="T4" fmla="*/ 3 w 53"/>
                  <a:gd name="T5" fmla="*/ 0 h 27"/>
                  <a:gd name="T6" fmla="*/ 0 w 53"/>
                  <a:gd name="T7" fmla="*/ 8 h 27"/>
                  <a:gd name="T8" fmla="*/ 50 w 53"/>
                  <a:gd name="T9" fmla="*/ 27 h 27"/>
                  <a:gd name="T10" fmla="*/ 53 w 53"/>
                  <a:gd name="T11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7">
                    <a:moveTo>
                      <a:pt x="53" y="20"/>
                    </a:moveTo>
                    <a:cubicBezTo>
                      <a:pt x="53" y="19"/>
                      <a:pt x="53" y="19"/>
                      <a:pt x="53" y="19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1" y="24"/>
                      <a:pt x="52" y="22"/>
                      <a:pt x="53" y="2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išļídé">
                <a:extLst>
                  <a:ext uri="{FF2B5EF4-FFF2-40B4-BE49-F238E27FC236}">
                    <a16:creationId xmlns="" xmlns:a16="http://schemas.microsoft.com/office/drawing/2014/main" id="{66EAEB07-3256-4862-905E-A1699BF51958}"/>
                  </a:ext>
                </a:extLst>
              </p:cNvPr>
              <p:cNvSpPr/>
              <p:nvPr/>
            </p:nvSpPr>
            <p:spPr bwMode="auto">
              <a:xfrm>
                <a:off x="6883401" y="5364163"/>
                <a:ext cx="138113" cy="287338"/>
              </a:xfrm>
              <a:custGeom>
                <a:avLst/>
                <a:gdLst>
                  <a:gd name="T0" fmla="*/ 5 w 42"/>
                  <a:gd name="T1" fmla="*/ 1 h 87"/>
                  <a:gd name="T2" fmla="*/ 0 w 42"/>
                  <a:gd name="T3" fmla="*/ 3 h 87"/>
                  <a:gd name="T4" fmla="*/ 34 w 42"/>
                  <a:gd name="T5" fmla="*/ 87 h 87"/>
                  <a:gd name="T6" fmla="*/ 42 w 42"/>
                  <a:gd name="T7" fmla="*/ 83 h 87"/>
                  <a:gd name="T8" fmla="*/ 8 w 42"/>
                  <a:gd name="T9" fmla="*/ 0 h 87"/>
                  <a:gd name="T10" fmla="*/ 5 w 42"/>
                  <a:gd name="T11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87">
                    <a:moveTo>
                      <a:pt x="5" y="1"/>
                    </a:moveTo>
                    <a:cubicBezTo>
                      <a:pt x="4" y="2"/>
                      <a:pt x="2" y="2"/>
                      <a:pt x="0" y="3"/>
                    </a:cubicBezTo>
                    <a:cubicBezTo>
                      <a:pt x="34" y="87"/>
                      <a:pt x="34" y="87"/>
                      <a:pt x="34" y="87"/>
                    </a:cubicBezTo>
                    <a:cubicBezTo>
                      <a:pt x="42" y="83"/>
                      <a:pt x="42" y="83"/>
                      <a:pt x="42" y="8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1"/>
                      <a:pt x="5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iṧľíḑè">
                <a:extLst>
                  <a:ext uri="{FF2B5EF4-FFF2-40B4-BE49-F238E27FC236}">
                    <a16:creationId xmlns="" xmlns:a16="http://schemas.microsoft.com/office/drawing/2014/main" id="{2BBEFA2F-29D5-4586-8BB1-6EEF188F4A82}"/>
                  </a:ext>
                </a:extLst>
              </p:cNvPr>
              <p:cNvSpPr/>
              <p:nvPr/>
            </p:nvSpPr>
            <p:spPr bwMode="auto">
              <a:xfrm>
                <a:off x="5167313" y="1203325"/>
                <a:ext cx="92075" cy="174625"/>
              </a:xfrm>
              <a:custGeom>
                <a:avLst/>
                <a:gdLst>
                  <a:gd name="T0" fmla="*/ 27 w 28"/>
                  <a:gd name="T1" fmla="*/ 50 h 53"/>
                  <a:gd name="T2" fmla="*/ 28 w 28"/>
                  <a:gd name="T3" fmla="*/ 50 h 53"/>
                  <a:gd name="T4" fmla="*/ 8 w 28"/>
                  <a:gd name="T5" fmla="*/ 0 h 53"/>
                  <a:gd name="T6" fmla="*/ 0 w 28"/>
                  <a:gd name="T7" fmla="*/ 4 h 53"/>
                  <a:gd name="T8" fmla="*/ 20 w 28"/>
                  <a:gd name="T9" fmla="*/ 53 h 53"/>
                  <a:gd name="T10" fmla="*/ 27 w 28"/>
                  <a:gd name="T11" fmla="*/ 5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53">
                    <a:moveTo>
                      <a:pt x="27" y="50"/>
                    </a:moveTo>
                    <a:cubicBezTo>
                      <a:pt x="28" y="50"/>
                      <a:pt x="28" y="50"/>
                      <a:pt x="28" y="5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3" y="52"/>
                      <a:pt x="25" y="51"/>
                      <a:pt x="27" y="5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ïṧļîḑè">
                <a:extLst>
                  <a:ext uri="{FF2B5EF4-FFF2-40B4-BE49-F238E27FC236}">
                    <a16:creationId xmlns="" xmlns:a16="http://schemas.microsoft.com/office/drawing/2014/main" id="{9401176C-AF23-4C93-88BE-C0DAB1CBAF61}"/>
                  </a:ext>
                </a:extLst>
              </p:cNvPr>
              <p:cNvSpPr/>
              <p:nvPr/>
            </p:nvSpPr>
            <p:spPr bwMode="auto">
              <a:xfrm>
                <a:off x="5232401" y="5387975"/>
                <a:ext cx="131763" cy="290513"/>
              </a:xfrm>
              <a:custGeom>
                <a:avLst/>
                <a:gdLst>
                  <a:gd name="T0" fmla="*/ 37 w 40"/>
                  <a:gd name="T1" fmla="*/ 2 h 88"/>
                  <a:gd name="T2" fmla="*/ 32 w 40"/>
                  <a:gd name="T3" fmla="*/ 0 h 88"/>
                  <a:gd name="T4" fmla="*/ 0 w 40"/>
                  <a:gd name="T5" fmla="*/ 84 h 88"/>
                  <a:gd name="T6" fmla="*/ 8 w 40"/>
                  <a:gd name="T7" fmla="*/ 88 h 88"/>
                  <a:gd name="T8" fmla="*/ 40 w 40"/>
                  <a:gd name="T9" fmla="*/ 3 h 88"/>
                  <a:gd name="T10" fmla="*/ 37 w 40"/>
                  <a:gd name="T11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8">
                    <a:moveTo>
                      <a:pt x="37" y="2"/>
                    </a:moveTo>
                    <a:cubicBezTo>
                      <a:pt x="36" y="1"/>
                      <a:pt x="34" y="1"/>
                      <a:pt x="32" y="0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3"/>
                      <a:pt x="38" y="2"/>
                      <a:pt x="37" y="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iṣļidé">
                <a:extLst>
                  <a:ext uri="{FF2B5EF4-FFF2-40B4-BE49-F238E27FC236}">
                    <a16:creationId xmlns="" xmlns:a16="http://schemas.microsoft.com/office/drawing/2014/main" id="{84580F73-03FA-4B1C-873D-38EBF4272B7A}"/>
                  </a:ext>
                </a:extLst>
              </p:cNvPr>
              <p:cNvSpPr/>
              <p:nvPr/>
            </p:nvSpPr>
            <p:spPr bwMode="auto">
              <a:xfrm>
                <a:off x="6867526" y="1176338"/>
                <a:ext cx="88900" cy="177800"/>
              </a:xfrm>
              <a:custGeom>
                <a:avLst/>
                <a:gdLst>
                  <a:gd name="T0" fmla="*/ 7 w 27"/>
                  <a:gd name="T1" fmla="*/ 53 h 54"/>
                  <a:gd name="T2" fmla="*/ 8 w 27"/>
                  <a:gd name="T3" fmla="*/ 54 h 54"/>
                  <a:gd name="T4" fmla="*/ 27 w 27"/>
                  <a:gd name="T5" fmla="*/ 4 h 54"/>
                  <a:gd name="T6" fmla="*/ 19 w 27"/>
                  <a:gd name="T7" fmla="*/ 0 h 54"/>
                  <a:gd name="T8" fmla="*/ 0 w 27"/>
                  <a:gd name="T9" fmla="*/ 51 h 54"/>
                  <a:gd name="T10" fmla="*/ 7 w 27"/>
                  <a:gd name="T11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54">
                    <a:moveTo>
                      <a:pt x="7" y="53"/>
                    </a:moveTo>
                    <a:cubicBezTo>
                      <a:pt x="8" y="54"/>
                      <a:pt x="8" y="54"/>
                      <a:pt x="8" y="5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2" y="52"/>
                      <a:pt x="5" y="52"/>
                      <a:pt x="7" y="5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isḷíḍé">
                <a:extLst>
                  <a:ext uri="{FF2B5EF4-FFF2-40B4-BE49-F238E27FC236}">
                    <a16:creationId xmlns="" xmlns:a16="http://schemas.microsoft.com/office/drawing/2014/main" id="{8672C329-927F-47A5-AA8A-F98F38FACBE7}"/>
                  </a:ext>
                </a:extLst>
              </p:cNvPr>
              <p:cNvSpPr/>
              <p:nvPr/>
            </p:nvSpPr>
            <p:spPr bwMode="auto">
              <a:xfrm>
                <a:off x="4100513" y="3414713"/>
                <a:ext cx="95250" cy="19050"/>
              </a:xfrm>
              <a:custGeom>
                <a:avLst/>
                <a:gdLst>
                  <a:gd name="T0" fmla="*/ 1 w 29"/>
                  <a:gd name="T1" fmla="*/ 6 h 6"/>
                  <a:gd name="T2" fmla="*/ 29 w 29"/>
                  <a:gd name="T3" fmla="*/ 6 h 6"/>
                  <a:gd name="T4" fmla="*/ 29 w 29"/>
                  <a:gd name="T5" fmla="*/ 0 h 6"/>
                  <a:gd name="T6" fmla="*/ 0 w 29"/>
                  <a:gd name="T7" fmla="*/ 0 h 6"/>
                  <a:gd name="T8" fmla="*/ 1 w 2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">
                    <a:moveTo>
                      <a:pt x="1" y="6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îşlïḓe">
                <a:extLst>
                  <a:ext uri="{FF2B5EF4-FFF2-40B4-BE49-F238E27FC236}">
                    <a16:creationId xmlns="" xmlns:a16="http://schemas.microsoft.com/office/drawing/2014/main" id="{AB528D8B-11B4-4DC5-8BBA-DA5E15F66851}"/>
                  </a:ext>
                </a:extLst>
              </p:cNvPr>
              <p:cNvSpPr/>
              <p:nvPr/>
            </p:nvSpPr>
            <p:spPr bwMode="auto">
              <a:xfrm>
                <a:off x="7758113" y="2689225"/>
                <a:ext cx="195263" cy="85725"/>
              </a:xfrm>
              <a:custGeom>
                <a:avLst/>
                <a:gdLst>
                  <a:gd name="T0" fmla="*/ 8 w 59"/>
                  <a:gd name="T1" fmla="*/ 26 h 26"/>
                  <a:gd name="T2" fmla="*/ 59 w 59"/>
                  <a:gd name="T3" fmla="*/ 6 h 26"/>
                  <a:gd name="T4" fmla="*/ 57 w 59"/>
                  <a:gd name="T5" fmla="*/ 0 h 26"/>
                  <a:gd name="T6" fmla="*/ 0 w 59"/>
                  <a:gd name="T7" fmla="*/ 23 h 26"/>
                  <a:gd name="T8" fmla="*/ 8 w 5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8" y="26"/>
                    </a:moveTo>
                    <a:cubicBezTo>
                      <a:pt x="59" y="6"/>
                      <a:pt x="59" y="6"/>
                      <a:pt x="59" y="6"/>
                    </a:cubicBezTo>
                    <a:cubicBezTo>
                      <a:pt x="58" y="4"/>
                      <a:pt x="57" y="2"/>
                      <a:pt x="57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4"/>
                      <a:pt x="6" y="25"/>
                      <a:pt x="8" y="2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iśľïḑe">
                <a:extLst>
                  <a:ext uri="{FF2B5EF4-FFF2-40B4-BE49-F238E27FC236}">
                    <a16:creationId xmlns="" xmlns:a16="http://schemas.microsoft.com/office/drawing/2014/main" id="{D10B4522-BD09-4AA1-A0F2-A17A69AD2FA6}"/>
                  </a:ext>
                </a:extLst>
              </p:cNvPr>
              <p:cNvSpPr/>
              <p:nvPr/>
            </p:nvSpPr>
            <p:spPr bwMode="auto">
              <a:xfrm>
                <a:off x="4064001" y="2665413"/>
                <a:ext cx="131763" cy="73025"/>
              </a:xfrm>
              <a:custGeom>
                <a:avLst/>
                <a:gdLst>
                  <a:gd name="T0" fmla="*/ 40 w 40"/>
                  <a:gd name="T1" fmla="*/ 14 h 22"/>
                  <a:gd name="T2" fmla="*/ 3 w 40"/>
                  <a:gd name="T3" fmla="*/ 0 h 22"/>
                  <a:gd name="T4" fmla="*/ 2 w 40"/>
                  <a:gd name="T5" fmla="*/ 1 h 22"/>
                  <a:gd name="T6" fmla="*/ 0 w 40"/>
                  <a:gd name="T7" fmla="*/ 7 h 22"/>
                  <a:gd name="T8" fmla="*/ 40 w 40"/>
                  <a:gd name="T9" fmla="*/ 22 h 22"/>
                  <a:gd name="T10" fmla="*/ 40 w 40"/>
                  <a:gd name="T11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22">
                    <a:moveTo>
                      <a:pt x="40" y="1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3"/>
                      <a:pt x="1" y="5"/>
                      <a:pt x="0" y="7"/>
                    </a:cubicBezTo>
                    <a:cubicBezTo>
                      <a:pt x="40" y="22"/>
                      <a:pt x="40" y="22"/>
                      <a:pt x="40" y="22"/>
                    </a:cubicBezTo>
                    <a:lnTo>
                      <a:pt x="40" y="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îṩļîḋè">
                <a:extLst>
                  <a:ext uri="{FF2B5EF4-FFF2-40B4-BE49-F238E27FC236}">
                    <a16:creationId xmlns="" xmlns:a16="http://schemas.microsoft.com/office/drawing/2014/main" id="{B057204F-4EE1-4DCB-A23C-D08529EE1C8D}"/>
                  </a:ext>
                </a:extLst>
              </p:cNvPr>
              <p:cNvSpPr/>
              <p:nvPr/>
            </p:nvSpPr>
            <p:spPr bwMode="auto">
              <a:xfrm>
                <a:off x="6708776" y="1404938"/>
                <a:ext cx="161925" cy="374650"/>
              </a:xfrm>
              <a:custGeom>
                <a:avLst/>
                <a:gdLst>
                  <a:gd name="T0" fmla="*/ 7 w 49"/>
                  <a:gd name="T1" fmla="*/ 114 h 114"/>
                  <a:gd name="T2" fmla="*/ 49 w 49"/>
                  <a:gd name="T3" fmla="*/ 3 h 114"/>
                  <a:gd name="T4" fmla="*/ 48 w 49"/>
                  <a:gd name="T5" fmla="*/ 3 h 114"/>
                  <a:gd name="T6" fmla="*/ 41 w 49"/>
                  <a:gd name="T7" fmla="*/ 0 h 114"/>
                  <a:gd name="T8" fmla="*/ 0 w 49"/>
                  <a:gd name="T9" fmla="*/ 110 h 114"/>
                  <a:gd name="T10" fmla="*/ 7 w 49"/>
                  <a:gd name="T11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14">
                    <a:moveTo>
                      <a:pt x="7" y="114"/>
                    </a:moveTo>
                    <a:cubicBezTo>
                      <a:pt x="49" y="3"/>
                      <a:pt x="49" y="3"/>
                      <a:pt x="49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4" y="1"/>
                      <a:pt x="41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4" y="113"/>
                      <a:pt x="7" y="11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ïṣľïḋè">
                <a:extLst>
                  <a:ext uri="{FF2B5EF4-FFF2-40B4-BE49-F238E27FC236}">
                    <a16:creationId xmlns="" xmlns:a16="http://schemas.microsoft.com/office/drawing/2014/main" id="{0373CDFA-283A-4712-8D0F-AFF7803A20B5}"/>
                  </a:ext>
                </a:extLst>
              </p:cNvPr>
              <p:cNvSpPr/>
              <p:nvPr/>
            </p:nvSpPr>
            <p:spPr bwMode="auto">
              <a:xfrm>
                <a:off x="7342188" y="4673600"/>
                <a:ext cx="290513" cy="285750"/>
              </a:xfrm>
              <a:custGeom>
                <a:avLst/>
                <a:gdLst>
                  <a:gd name="T0" fmla="*/ 0 w 88"/>
                  <a:gd name="T1" fmla="*/ 4 h 87"/>
                  <a:gd name="T2" fmla="*/ 83 w 88"/>
                  <a:gd name="T3" fmla="*/ 87 h 87"/>
                  <a:gd name="T4" fmla="*/ 83 w 88"/>
                  <a:gd name="T5" fmla="*/ 86 h 87"/>
                  <a:gd name="T6" fmla="*/ 88 w 88"/>
                  <a:gd name="T7" fmla="*/ 81 h 87"/>
                  <a:gd name="T8" fmla="*/ 7 w 88"/>
                  <a:gd name="T9" fmla="*/ 0 h 87"/>
                  <a:gd name="T10" fmla="*/ 0 w 88"/>
                  <a:gd name="T11" fmla="*/ 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87">
                    <a:moveTo>
                      <a:pt x="0" y="4"/>
                    </a:moveTo>
                    <a:cubicBezTo>
                      <a:pt x="83" y="87"/>
                      <a:pt x="83" y="87"/>
                      <a:pt x="83" y="87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5" y="85"/>
                      <a:pt x="87" y="83"/>
                      <a:pt x="88" y="8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2"/>
                      <a:pt x="2" y="3"/>
                      <a:pt x="0" y="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iSḷïde">
                <a:extLst>
                  <a:ext uri="{FF2B5EF4-FFF2-40B4-BE49-F238E27FC236}">
                    <a16:creationId xmlns="" xmlns:a16="http://schemas.microsoft.com/office/drawing/2014/main" id="{CE63F89F-BE33-4648-B21D-9ABFA045F770}"/>
                  </a:ext>
                </a:extLst>
              </p:cNvPr>
              <p:cNvSpPr/>
              <p:nvPr/>
            </p:nvSpPr>
            <p:spPr bwMode="auto">
              <a:xfrm>
                <a:off x="8002588" y="3411538"/>
                <a:ext cx="254000" cy="25400"/>
              </a:xfrm>
              <a:custGeom>
                <a:avLst/>
                <a:gdLst>
                  <a:gd name="T0" fmla="*/ 77 w 77"/>
                  <a:gd name="T1" fmla="*/ 0 h 8"/>
                  <a:gd name="T2" fmla="*/ 4 w 77"/>
                  <a:gd name="T3" fmla="*/ 0 h 8"/>
                  <a:gd name="T4" fmla="*/ 0 w 77"/>
                  <a:gd name="T5" fmla="*/ 8 h 8"/>
                  <a:gd name="T6" fmla="*/ 77 w 77"/>
                  <a:gd name="T7" fmla="*/ 8 h 8"/>
                  <a:gd name="T8" fmla="*/ 77 w 77"/>
                  <a:gd name="T9" fmla="*/ 7 h 8"/>
                  <a:gd name="T10" fmla="*/ 77 w 77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8">
                    <a:moveTo>
                      <a:pt x="7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1" y="5"/>
                      <a:pt x="0" y="8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7" y="5"/>
                      <a:pt x="77" y="2"/>
                      <a:pt x="7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ïšľïḓé">
                <a:extLst>
                  <a:ext uri="{FF2B5EF4-FFF2-40B4-BE49-F238E27FC236}">
                    <a16:creationId xmlns="" xmlns:a16="http://schemas.microsoft.com/office/drawing/2014/main" id="{5C196EA3-E126-49BA-A454-031842FB7323}"/>
                  </a:ext>
                </a:extLst>
              </p:cNvPr>
              <p:cNvSpPr/>
              <p:nvPr/>
            </p:nvSpPr>
            <p:spPr bwMode="auto">
              <a:xfrm>
                <a:off x="4079876" y="4165600"/>
                <a:ext cx="115888" cy="68263"/>
              </a:xfrm>
              <a:custGeom>
                <a:avLst/>
                <a:gdLst>
                  <a:gd name="T0" fmla="*/ 35 w 35"/>
                  <a:gd name="T1" fmla="*/ 0 h 21"/>
                  <a:gd name="T2" fmla="*/ 0 w 35"/>
                  <a:gd name="T3" fmla="*/ 13 h 21"/>
                  <a:gd name="T4" fmla="*/ 0 w 35"/>
                  <a:gd name="T5" fmla="*/ 14 h 21"/>
                  <a:gd name="T6" fmla="*/ 3 w 35"/>
                  <a:gd name="T7" fmla="*/ 21 h 21"/>
                  <a:gd name="T8" fmla="*/ 35 w 35"/>
                  <a:gd name="T9" fmla="*/ 8 h 21"/>
                  <a:gd name="T10" fmla="*/ 35 w 35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1">
                    <a:moveTo>
                      <a:pt x="35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6"/>
                      <a:pt x="2" y="19"/>
                      <a:pt x="3" y="21"/>
                    </a:cubicBezTo>
                    <a:cubicBezTo>
                      <a:pt x="35" y="8"/>
                      <a:pt x="35" y="8"/>
                      <a:pt x="35" y="8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iS1íḍè">
                <a:extLst>
                  <a:ext uri="{FF2B5EF4-FFF2-40B4-BE49-F238E27FC236}">
                    <a16:creationId xmlns="" xmlns:a16="http://schemas.microsoft.com/office/drawing/2014/main" id="{83C15CE0-5EEF-4D03-8594-C59D4DA4E94B}"/>
                  </a:ext>
                </a:extLst>
              </p:cNvPr>
              <p:cNvSpPr/>
              <p:nvPr/>
            </p:nvSpPr>
            <p:spPr bwMode="auto">
              <a:xfrm>
                <a:off x="7775576" y="4046538"/>
                <a:ext cx="187325" cy="85725"/>
              </a:xfrm>
              <a:custGeom>
                <a:avLst/>
                <a:gdLst>
                  <a:gd name="T0" fmla="*/ 0 w 57"/>
                  <a:gd name="T1" fmla="*/ 6 h 26"/>
                  <a:gd name="T2" fmla="*/ 55 w 57"/>
                  <a:gd name="T3" fmla="*/ 26 h 26"/>
                  <a:gd name="T4" fmla="*/ 57 w 57"/>
                  <a:gd name="T5" fmla="*/ 20 h 26"/>
                  <a:gd name="T6" fmla="*/ 1 w 57"/>
                  <a:gd name="T7" fmla="*/ 0 h 26"/>
                  <a:gd name="T8" fmla="*/ 0 w 57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6">
                    <a:moveTo>
                      <a:pt x="0" y="6"/>
                    </a:moveTo>
                    <a:cubicBezTo>
                      <a:pt x="55" y="26"/>
                      <a:pt x="55" y="26"/>
                      <a:pt x="55" y="26"/>
                    </a:cubicBezTo>
                    <a:cubicBezTo>
                      <a:pt x="56" y="24"/>
                      <a:pt x="57" y="22"/>
                      <a:pt x="57" y="2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4"/>
                      <a:pt x="0" y="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ïśḻíḍé">
                <a:extLst>
                  <a:ext uri="{FF2B5EF4-FFF2-40B4-BE49-F238E27FC236}">
                    <a16:creationId xmlns="" xmlns:a16="http://schemas.microsoft.com/office/drawing/2014/main" id="{E09B3CB8-75A9-45B5-ADB5-6EB422CA0E1C}"/>
                  </a:ext>
                </a:extLst>
              </p:cNvPr>
              <p:cNvSpPr/>
              <p:nvPr/>
            </p:nvSpPr>
            <p:spPr bwMode="auto">
              <a:xfrm>
                <a:off x="4559301" y="4708525"/>
                <a:ext cx="273050" cy="254000"/>
              </a:xfrm>
              <a:custGeom>
                <a:avLst/>
                <a:gdLst>
                  <a:gd name="T0" fmla="*/ 72 w 83"/>
                  <a:gd name="T1" fmla="*/ 0 h 77"/>
                  <a:gd name="T2" fmla="*/ 0 w 83"/>
                  <a:gd name="T3" fmla="*/ 72 h 77"/>
                  <a:gd name="T4" fmla="*/ 1 w 83"/>
                  <a:gd name="T5" fmla="*/ 72 h 77"/>
                  <a:gd name="T6" fmla="*/ 6 w 83"/>
                  <a:gd name="T7" fmla="*/ 77 h 77"/>
                  <a:gd name="T8" fmla="*/ 83 w 83"/>
                  <a:gd name="T9" fmla="*/ 0 h 77"/>
                  <a:gd name="T10" fmla="*/ 72 w 83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77">
                    <a:moveTo>
                      <a:pt x="72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2" y="74"/>
                      <a:pt x="4" y="76"/>
                      <a:pt x="6" y="77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iṥḻíḍê">
                <a:extLst>
                  <a:ext uri="{FF2B5EF4-FFF2-40B4-BE49-F238E27FC236}">
                    <a16:creationId xmlns="" xmlns:a16="http://schemas.microsoft.com/office/drawing/2014/main" id="{E24F99FF-F830-4C61-9BFB-52A488668B00}"/>
                  </a:ext>
                </a:extLst>
              </p:cNvPr>
              <p:cNvSpPr/>
              <p:nvPr/>
            </p:nvSpPr>
            <p:spPr bwMode="auto">
              <a:xfrm>
                <a:off x="6078538" y="1268413"/>
                <a:ext cx="25400" cy="557213"/>
              </a:xfrm>
              <a:custGeom>
                <a:avLst/>
                <a:gdLst>
                  <a:gd name="T0" fmla="*/ 8 w 8"/>
                  <a:gd name="T1" fmla="*/ 169 h 169"/>
                  <a:gd name="T2" fmla="*/ 8 w 8"/>
                  <a:gd name="T3" fmla="*/ 0 h 169"/>
                  <a:gd name="T4" fmla="*/ 7 w 8"/>
                  <a:gd name="T5" fmla="*/ 0 h 169"/>
                  <a:gd name="T6" fmla="*/ 0 w 8"/>
                  <a:gd name="T7" fmla="*/ 0 h 169"/>
                  <a:gd name="T8" fmla="*/ 0 w 8"/>
                  <a:gd name="T9" fmla="*/ 169 h 169"/>
                  <a:gd name="T10" fmla="*/ 8 w 8"/>
                  <a:gd name="T11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69">
                    <a:moveTo>
                      <a:pt x="8" y="169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2" y="0"/>
                      <a:pt x="0" y="0"/>
                    </a:cubicBezTo>
                    <a:cubicBezTo>
                      <a:pt x="0" y="169"/>
                      <a:pt x="0" y="169"/>
                      <a:pt x="0" y="169"/>
                    </a:cubicBezTo>
                    <a:lnTo>
                      <a:pt x="8" y="16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íŝļïḓé">
                <a:extLst>
                  <a:ext uri="{FF2B5EF4-FFF2-40B4-BE49-F238E27FC236}">
                    <a16:creationId xmlns="" xmlns:a16="http://schemas.microsoft.com/office/drawing/2014/main" id="{E04FFFE4-3A35-41CD-9751-648C43A5E62D}"/>
                  </a:ext>
                </a:extLst>
              </p:cNvPr>
              <p:cNvSpPr/>
              <p:nvPr/>
            </p:nvSpPr>
            <p:spPr bwMode="auto">
              <a:xfrm>
                <a:off x="5375276" y="4702175"/>
                <a:ext cx="239713" cy="587375"/>
              </a:xfrm>
              <a:custGeom>
                <a:avLst/>
                <a:gdLst>
                  <a:gd name="T0" fmla="*/ 67 w 73"/>
                  <a:gd name="T1" fmla="*/ 0 h 178"/>
                  <a:gd name="T2" fmla="*/ 0 w 73"/>
                  <a:gd name="T3" fmla="*/ 176 h 178"/>
                  <a:gd name="T4" fmla="*/ 6 w 73"/>
                  <a:gd name="T5" fmla="*/ 178 h 178"/>
                  <a:gd name="T6" fmla="*/ 73 w 73"/>
                  <a:gd name="T7" fmla="*/ 3 h 178"/>
                  <a:gd name="T8" fmla="*/ 67 w 73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78">
                    <a:moveTo>
                      <a:pt x="67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77"/>
                      <a:pt x="4" y="177"/>
                      <a:pt x="6" y="178"/>
                    </a:cubicBezTo>
                    <a:cubicBezTo>
                      <a:pt x="73" y="3"/>
                      <a:pt x="73" y="3"/>
                      <a:pt x="73" y="3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í$líďê">
                <a:extLst>
                  <a:ext uri="{FF2B5EF4-FFF2-40B4-BE49-F238E27FC236}">
                    <a16:creationId xmlns="" xmlns:a16="http://schemas.microsoft.com/office/drawing/2014/main" id="{A02221D7-63B5-4742-A031-35C43746DAF4}"/>
                  </a:ext>
                </a:extLst>
              </p:cNvPr>
              <p:cNvSpPr/>
              <p:nvPr/>
            </p:nvSpPr>
            <p:spPr bwMode="auto">
              <a:xfrm>
                <a:off x="6081713" y="4768850"/>
                <a:ext cx="19050" cy="649288"/>
              </a:xfrm>
              <a:custGeom>
                <a:avLst/>
                <a:gdLst>
                  <a:gd name="T0" fmla="*/ 0 w 6"/>
                  <a:gd name="T1" fmla="*/ 0 h 197"/>
                  <a:gd name="T2" fmla="*/ 0 w 6"/>
                  <a:gd name="T3" fmla="*/ 197 h 197"/>
                  <a:gd name="T4" fmla="*/ 6 w 6"/>
                  <a:gd name="T5" fmla="*/ 196 h 197"/>
                  <a:gd name="T6" fmla="*/ 6 w 6"/>
                  <a:gd name="T7" fmla="*/ 0 h 197"/>
                  <a:gd name="T8" fmla="*/ 0 w 6"/>
                  <a:gd name="T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97">
                    <a:moveTo>
                      <a:pt x="0" y="0"/>
                    </a:moveTo>
                    <a:cubicBezTo>
                      <a:pt x="0" y="197"/>
                      <a:pt x="0" y="197"/>
                      <a:pt x="0" y="197"/>
                    </a:cubicBezTo>
                    <a:cubicBezTo>
                      <a:pt x="2" y="197"/>
                      <a:pt x="4" y="197"/>
                      <a:pt x="6" y="196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îşḷïḍe">
                <a:extLst>
                  <a:ext uri="{FF2B5EF4-FFF2-40B4-BE49-F238E27FC236}">
                    <a16:creationId xmlns="" xmlns:a16="http://schemas.microsoft.com/office/drawing/2014/main" id="{26767BC9-1853-4222-A5E4-9F1E2892982E}"/>
                  </a:ext>
                </a:extLst>
              </p:cNvPr>
              <p:cNvSpPr/>
              <p:nvPr/>
            </p:nvSpPr>
            <p:spPr bwMode="auto">
              <a:xfrm>
                <a:off x="6626226" y="4748213"/>
                <a:ext cx="230188" cy="523875"/>
              </a:xfrm>
              <a:custGeom>
                <a:avLst/>
                <a:gdLst>
                  <a:gd name="T0" fmla="*/ 6 w 70"/>
                  <a:gd name="T1" fmla="*/ 0 h 159"/>
                  <a:gd name="T2" fmla="*/ 0 w 70"/>
                  <a:gd name="T3" fmla="*/ 2 h 159"/>
                  <a:gd name="T4" fmla="*/ 64 w 70"/>
                  <a:gd name="T5" fmla="*/ 159 h 159"/>
                  <a:gd name="T6" fmla="*/ 70 w 70"/>
                  <a:gd name="T7" fmla="*/ 156 h 159"/>
                  <a:gd name="T8" fmla="*/ 6 w 70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59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64" y="159"/>
                      <a:pt x="64" y="159"/>
                      <a:pt x="64" y="159"/>
                    </a:cubicBezTo>
                    <a:cubicBezTo>
                      <a:pt x="66" y="158"/>
                      <a:pt x="68" y="157"/>
                      <a:pt x="70" y="156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íṩlide">
                <a:extLst>
                  <a:ext uri="{FF2B5EF4-FFF2-40B4-BE49-F238E27FC236}">
                    <a16:creationId xmlns="" xmlns:a16="http://schemas.microsoft.com/office/drawing/2014/main" id="{F82FCA82-BFB4-496B-A81C-9D168D6F6044}"/>
                  </a:ext>
                </a:extLst>
              </p:cNvPr>
              <p:cNvSpPr/>
              <p:nvPr/>
            </p:nvSpPr>
            <p:spPr bwMode="auto">
              <a:xfrm>
                <a:off x="7081838" y="2017713"/>
                <a:ext cx="431800" cy="427038"/>
              </a:xfrm>
              <a:custGeom>
                <a:avLst/>
                <a:gdLst>
                  <a:gd name="T0" fmla="*/ 4 w 131"/>
                  <a:gd name="T1" fmla="*/ 130 h 130"/>
                  <a:gd name="T2" fmla="*/ 131 w 131"/>
                  <a:gd name="T3" fmla="*/ 4 h 130"/>
                  <a:gd name="T4" fmla="*/ 126 w 131"/>
                  <a:gd name="T5" fmla="*/ 0 h 130"/>
                  <a:gd name="T6" fmla="*/ 0 w 131"/>
                  <a:gd name="T7" fmla="*/ 126 h 130"/>
                  <a:gd name="T8" fmla="*/ 4 w 131"/>
                  <a:gd name="T9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30">
                    <a:moveTo>
                      <a:pt x="4" y="130"/>
                    </a:moveTo>
                    <a:cubicBezTo>
                      <a:pt x="131" y="4"/>
                      <a:pt x="131" y="4"/>
                      <a:pt x="131" y="4"/>
                    </a:cubicBezTo>
                    <a:cubicBezTo>
                      <a:pt x="129" y="3"/>
                      <a:pt x="128" y="1"/>
                      <a:pt x="126" y="0"/>
                    </a:cubicBezTo>
                    <a:cubicBezTo>
                      <a:pt x="0" y="126"/>
                      <a:pt x="0" y="126"/>
                      <a:pt x="0" y="126"/>
                    </a:cubicBezTo>
                    <a:lnTo>
                      <a:pt x="4" y="13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íŝļiďé">
                <a:extLst>
                  <a:ext uri="{FF2B5EF4-FFF2-40B4-BE49-F238E27FC236}">
                    <a16:creationId xmlns="" xmlns:a16="http://schemas.microsoft.com/office/drawing/2014/main" id="{0140B4F4-493C-4F6F-956B-7C50FE499D15}"/>
                  </a:ext>
                </a:extLst>
              </p:cNvPr>
              <p:cNvSpPr/>
              <p:nvPr/>
            </p:nvSpPr>
            <p:spPr bwMode="auto">
              <a:xfrm>
                <a:off x="5295901" y="1516063"/>
                <a:ext cx="263525" cy="547688"/>
              </a:xfrm>
              <a:custGeom>
                <a:avLst/>
                <a:gdLst>
                  <a:gd name="T0" fmla="*/ 80 w 80"/>
                  <a:gd name="T1" fmla="*/ 163 h 166"/>
                  <a:gd name="T2" fmla="*/ 6 w 80"/>
                  <a:gd name="T3" fmla="*/ 0 h 166"/>
                  <a:gd name="T4" fmla="*/ 0 w 80"/>
                  <a:gd name="T5" fmla="*/ 3 h 166"/>
                  <a:gd name="T6" fmla="*/ 74 w 80"/>
                  <a:gd name="T7" fmla="*/ 166 h 166"/>
                  <a:gd name="T8" fmla="*/ 80 w 80"/>
                  <a:gd name="T9" fmla="*/ 163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66">
                    <a:moveTo>
                      <a:pt x="80" y="163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  <a:cubicBezTo>
                      <a:pt x="74" y="166"/>
                      <a:pt x="74" y="166"/>
                      <a:pt x="74" y="166"/>
                    </a:cubicBezTo>
                    <a:lnTo>
                      <a:pt x="80" y="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iṩľîḑê">
                <a:extLst>
                  <a:ext uri="{FF2B5EF4-FFF2-40B4-BE49-F238E27FC236}">
                    <a16:creationId xmlns="" xmlns:a16="http://schemas.microsoft.com/office/drawing/2014/main" id="{54B067C1-CE30-4978-B699-21590C3C63D0}"/>
                  </a:ext>
                </a:extLst>
              </p:cNvPr>
              <p:cNvSpPr/>
              <p:nvPr/>
            </p:nvSpPr>
            <p:spPr bwMode="auto">
              <a:xfrm>
                <a:off x="4681538" y="2009775"/>
                <a:ext cx="376238" cy="379413"/>
              </a:xfrm>
              <a:custGeom>
                <a:avLst/>
                <a:gdLst>
                  <a:gd name="T0" fmla="*/ 114 w 114"/>
                  <a:gd name="T1" fmla="*/ 110 h 115"/>
                  <a:gd name="T2" fmla="*/ 4 w 114"/>
                  <a:gd name="T3" fmla="*/ 0 h 115"/>
                  <a:gd name="T4" fmla="*/ 0 w 114"/>
                  <a:gd name="T5" fmla="*/ 5 h 115"/>
                  <a:gd name="T6" fmla="*/ 109 w 114"/>
                  <a:gd name="T7" fmla="*/ 115 h 115"/>
                  <a:gd name="T8" fmla="*/ 114 w 114"/>
                  <a:gd name="T9" fmla="*/ 1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5">
                    <a:moveTo>
                      <a:pt x="114" y="11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3"/>
                      <a:pt x="0" y="5"/>
                    </a:cubicBezTo>
                    <a:cubicBezTo>
                      <a:pt x="109" y="115"/>
                      <a:pt x="109" y="115"/>
                      <a:pt x="109" y="115"/>
                    </a:cubicBezTo>
                    <a:lnTo>
                      <a:pt x="114" y="11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9" name="iṣlïdè">
              <a:extLst>
                <a:ext uri="{FF2B5EF4-FFF2-40B4-BE49-F238E27FC236}">
                  <a16:creationId xmlns="" xmlns:a16="http://schemas.microsoft.com/office/drawing/2014/main" id="{A79F7E1D-BFA4-4A3E-BFBF-B2B56D00340D}"/>
                </a:ext>
              </a:extLst>
            </p:cNvPr>
            <p:cNvSpPr/>
            <p:nvPr/>
          </p:nvSpPr>
          <p:spPr bwMode="auto">
            <a:xfrm>
              <a:off x="7179046" y="3724781"/>
              <a:ext cx="3177890" cy="136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 smtClean="0"/>
                <a:t>审核</a:t>
              </a:r>
              <a:endParaRPr lang="en-US" altLang="zh-CN" sz="1100" dirty="0"/>
            </a:p>
          </p:txBody>
        </p:sp>
        <p:cxnSp>
          <p:nvCxnSpPr>
            <p:cNvPr id="60" name="直接连接符 59">
              <a:extLst>
                <a:ext uri="{FF2B5EF4-FFF2-40B4-BE49-F238E27FC236}">
                  <a16:creationId xmlns="" xmlns:a16="http://schemas.microsoft.com/office/drawing/2014/main" id="{A8FF930E-110F-4FE5-94F3-534736DDB4D7}"/>
                </a:ext>
              </a:extLst>
            </p:cNvPr>
            <p:cNvCxnSpPr/>
            <p:nvPr/>
          </p:nvCxnSpPr>
          <p:spPr>
            <a:xfrm>
              <a:off x="9289689" y="3147483"/>
              <a:ext cx="0" cy="1875276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îsļíďé">
              <a:extLst>
                <a:ext uri="{FF2B5EF4-FFF2-40B4-BE49-F238E27FC236}">
                  <a16:creationId xmlns="" xmlns:a16="http://schemas.microsoft.com/office/drawing/2014/main" id="{FCA2C82A-0E6E-4172-ACA6-9E8EBE479202}"/>
                </a:ext>
              </a:extLst>
            </p:cNvPr>
            <p:cNvSpPr/>
            <p:nvPr/>
          </p:nvSpPr>
          <p:spPr bwMode="auto">
            <a:xfrm>
              <a:off x="9508595" y="2389485"/>
              <a:ext cx="609685" cy="437524"/>
            </a:xfrm>
            <a:custGeom>
              <a:avLst/>
              <a:gdLst>
                <a:gd name="connsiteX0" fmla="*/ 533228 w 606862"/>
                <a:gd name="connsiteY0" fmla="*/ 69781 h 435499"/>
                <a:gd name="connsiteX1" fmla="*/ 528214 w 606862"/>
                <a:gd name="connsiteY1" fmla="*/ 81924 h 435499"/>
                <a:gd name="connsiteX2" fmla="*/ 515122 w 606862"/>
                <a:gd name="connsiteY2" fmla="*/ 82851 h 435499"/>
                <a:gd name="connsiteX3" fmla="*/ 513543 w 606862"/>
                <a:gd name="connsiteY3" fmla="*/ 87671 h 435499"/>
                <a:gd name="connsiteX4" fmla="*/ 523571 w 606862"/>
                <a:gd name="connsiteY4" fmla="*/ 96107 h 435499"/>
                <a:gd name="connsiteX5" fmla="*/ 520414 w 606862"/>
                <a:gd name="connsiteY5" fmla="*/ 108806 h 435499"/>
                <a:gd name="connsiteX6" fmla="*/ 524500 w 606862"/>
                <a:gd name="connsiteY6" fmla="*/ 111773 h 435499"/>
                <a:gd name="connsiteX7" fmla="*/ 535643 w 606862"/>
                <a:gd name="connsiteY7" fmla="*/ 104913 h 435499"/>
                <a:gd name="connsiteX8" fmla="*/ 546785 w 606862"/>
                <a:gd name="connsiteY8" fmla="*/ 111773 h 435499"/>
                <a:gd name="connsiteX9" fmla="*/ 550871 w 606862"/>
                <a:gd name="connsiteY9" fmla="*/ 108806 h 435499"/>
                <a:gd name="connsiteX10" fmla="*/ 547807 w 606862"/>
                <a:gd name="connsiteY10" fmla="*/ 96107 h 435499"/>
                <a:gd name="connsiteX11" fmla="*/ 557835 w 606862"/>
                <a:gd name="connsiteY11" fmla="*/ 87671 h 435499"/>
                <a:gd name="connsiteX12" fmla="*/ 556349 w 606862"/>
                <a:gd name="connsiteY12" fmla="*/ 82851 h 435499"/>
                <a:gd name="connsiteX13" fmla="*/ 543257 w 606862"/>
                <a:gd name="connsiteY13" fmla="*/ 81924 h 435499"/>
                <a:gd name="connsiteX14" fmla="*/ 538242 w 606862"/>
                <a:gd name="connsiteY14" fmla="*/ 69781 h 435499"/>
                <a:gd name="connsiteX15" fmla="*/ 533228 w 606862"/>
                <a:gd name="connsiteY15" fmla="*/ 69781 h 435499"/>
                <a:gd name="connsiteX16" fmla="*/ 474173 w 606862"/>
                <a:gd name="connsiteY16" fmla="*/ 69781 h 435499"/>
                <a:gd name="connsiteX17" fmla="*/ 469159 w 606862"/>
                <a:gd name="connsiteY17" fmla="*/ 81924 h 435499"/>
                <a:gd name="connsiteX18" fmla="*/ 456066 w 606862"/>
                <a:gd name="connsiteY18" fmla="*/ 82851 h 435499"/>
                <a:gd name="connsiteX19" fmla="*/ 454488 w 606862"/>
                <a:gd name="connsiteY19" fmla="*/ 87671 h 435499"/>
                <a:gd name="connsiteX20" fmla="*/ 464516 w 606862"/>
                <a:gd name="connsiteY20" fmla="*/ 96107 h 435499"/>
                <a:gd name="connsiteX21" fmla="*/ 461359 w 606862"/>
                <a:gd name="connsiteY21" fmla="*/ 108806 h 435499"/>
                <a:gd name="connsiteX22" fmla="*/ 465445 w 606862"/>
                <a:gd name="connsiteY22" fmla="*/ 111773 h 435499"/>
                <a:gd name="connsiteX23" fmla="*/ 476587 w 606862"/>
                <a:gd name="connsiteY23" fmla="*/ 104913 h 435499"/>
                <a:gd name="connsiteX24" fmla="*/ 487730 w 606862"/>
                <a:gd name="connsiteY24" fmla="*/ 111773 h 435499"/>
                <a:gd name="connsiteX25" fmla="*/ 491815 w 606862"/>
                <a:gd name="connsiteY25" fmla="*/ 108806 h 435499"/>
                <a:gd name="connsiteX26" fmla="*/ 488751 w 606862"/>
                <a:gd name="connsiteY26" fmla="*/ 96107 h 435499"/>
                <a:gd name="connsiteX27" fmla="*/ 498779 w 606862"/>
                <a:gd name="connsiteY27" fmla="*/ 87671 h 435499"/>
                <a:gd name="connsiteX28" fmla="*/ 497294 w 606862"/>
                <a:gd name="connsiteY28" fmla="*/ 82851 h 435499"/>
                <a:gd name="connsiteX29" fmla="*/ 484201 w 606862"/>
                <a:gd name="connsiteY29" fmla="*/ 81924 h 435499"/>
                <a:gd name="connsiteX30" fmla="*/ 479187 w 606862"/>
                <a:gd name="connsiteY30" fmla="*/ 69781 h 435499"/>
                <a:gd name="connsiteX31" fmla="*/ 474173 w 606862"/>
                <a:gd name="connsiteY31" fmla="*/ 69781 h 435499"/>
                <a:gd name="connsiteX32" fmla="*/ 415117 w 606862"/>
                <a:gd name="connsiteY32" fmla="*/ 69781 h 435499"/>
                <a:gd name="connsiteX33" fmla="*/ 410103 w 606862"/>
                <a:gd name="connsiteY33" fmla="*/ 81924 h 435499"/>
                <a:gd name="connsiteX34" fmla="*/ 397011 w 606862"/>
                <a:gd name="connsiteY34" fmla="*/ 82851 h 435499"/>
                <a:gd name="connsiteX35" fmla="*/ 395432 w 606862"/>
                <a:gd name="connsiteY35" fmla="*/ 87671 h 435499"/>
                <a:gd name="connsiteX36" fmla="*/ 405460 w 606862"/>
                <a:gd name="connsiteY36" fmla="*/ 96107 h 435499"/>
                <a:gd name="connsiteX37" fmla="*/ 402303 w 606862"/>
                <a:gd name="connsiteY37" fmla="*/ 108806 h 435499"/>
                <a:gd name="connsiteX38" fmla="*/ 406389 w 606862"/>
                <a:gd name="connsiteY38" fmla="*/ 111773 h 435499"/>
                <a:gd name="connsiteX39" fmla="*/ 417532 w 606862"/>
                <a:gd name="connsiteY39" fmla="*/ 104913 h 435499"/>
                <a:gd name="connsiteX40" fmla="*/ 428674 w 606862"/>
                <a:gd name="connsiteY40" fmla="*/ 111773 h 435499"/>
                <a:gd name="connsiteX41" fmla="*/ 432760 w 606862"/>
                <a:gd name="connsiteY41" fmla="*/ 108806 h 435499"/>
                <a:gd name="connsiteX42" fmla="*/ 429696 w 606862"/>
                <a:gd name="connsiteY42" fmla="*/ 96107 h 435499"/>
                <a:gd name="connsiteX43" fmla="*/ 439724 w 606862"/>
                <a:gd name="connsiteY43" fmla="*/ 87671 h 435499"/>
                <a:gd name="connsiteX44" fmla="*/ 438238 w 606862"/>
                <a:gd name="connsiteY44" fmla="*/ 82851 h 435499"/>
                <a:gd name="connsiteX45" fmla="*/ 425146 w 606862"/>
                <a:gd name="connsiteY45" fmla="*/ 81924 h 435499"/>
                <a:gd name="connsiteX46" fmla="*/ 420132 w 606862"/>
                <a:gd name="connsiteY46" fmla="*/ 69781 h 435499"/>
                <a:gd name="connsiteX47" fmla="*/ 415117 w 606862"/>
                <a:gd name="connsiteY47" fmla="*/ 69781 h 435499"/>
                <a:gd name="connsiteX48" fmla="*/ 436010 w 606862"/>
                <a:gd name="connsiteY48" fmla="*/ 3780 h 435499"/>
                <a:gd name="connsiteX49" fmla="*/ 517257 w 606862"/>
                <a:gd name="connsiteY49" fmla="*/ 3780 h 435499"/>
                <a:gd name="connsiteX50" fmla="*/ 606862 w 606862"/>
                <a:gd name="connsiteY50" fmla="*/ 93140 h 435499"/>
                <a:gd name="connsiteX51" fmla="*/ 517257 w 606862"/>
                <a:gd name="connsiteY51" fmla="*/ 182594 h 435499"/>
                <a:gd name="connsiteX52" fmla="*/ 456438 w 606862"/>
                <a:gd name="connsiteY52" fmla="*/ 182594 h 435499"/>
                <a:gd name="connsiteX53" fmla="*/ 415210 w 606862"/>
                <a:gd name="connsiteY53" fmla="*/ 223751 h 435499"/>
                <a:gd name="connsiteX54" fmla="*/ 407689 w 606862"/>
                <a:gd name="connsiteY54" fmla="*/ 220692 h 435499"/>
                <a:gd name="connsiteX55" fmla="*/ 407689 w 606862"/>
                <a:gd name="connsiteY55" fmla="*/ 178051 h 435499"/>
                <a:gd name="connsiteX56" fmla="*/ 346405 w 606862"/>
                <a:gd name="connsiteY56" fmla="*/ 93233 h 435499"/>
                <a:gd name="connsiteX57" fmla="*/ 436010 w 606862"/>
                <a:gd name="connsiteY57" fmla="*/ 3780 h 435499"/>
                <a:gd name="connsiteX58" fmla="*/ 140854 w 606862"/>
                <a:gd name="connsiteY58" fmla="*/ 207 h 435499"/>
                <a:gd name="connsiteX59" fmla="*/ 216621 w 606862"/>
                <a:gd name="connsiteY59" fmla="*/ 856 h 435499"/>
                <a:gd name="connsiteX60" fmla="*/ 272145 w 606862"/>
                <a:gd name="connsiteY60" fmla="*/ 33762 h 435499"/>
                <a:gd name="connsiteX61" fmla="*/ 302693 w 606862"/>
                <a:gd name="connsiteY61" fmla="*/ 122934 h 435499"/>
                <a:gd name="connsiteX62" fmla="*/ 310400 w 606862"/>
                <a:gd name="connsiteY62" fmla="*/ 158343 h 435499"/>
                <a:gd name="connsiteX63" fmla="*/ 293130 w 606862"/>
                <a:gd name="connsiteY63" fmla="*/ 188098 h 435499"/>
                <a:gd name="connsiteX64" fmla="*/ 281152 w 606862"/>
                <a:gd name="connsiteY64" fmla="*/ 220819 h 435499"/>
                <a:gd name="connsiteX65" fmla="*/ 281152 w 606862"/>
                <a:gd name="connsiteY65" fmla="*/ 260863 h 435499"/>
                <a:gd name="connsiteX66" fmla="*/ 283287 w 606862"/>
                <a:gd name="connsiteY66" fmla="*/ 264385 h 435499"/>
                <a:gd name="connsiteX67" fmla="*/ 407057 w 606862"/>
                <a:gd name="connsiteY67" fmla="*/ 343732 h 435499"/>
                <a:gd name="connsiteX68" fmla="*/ 422192 w 606862"/>
                <a:gd name="connsiteY68" fmla="*/ 375989 h 435499"/>
                <a:gd name="connsiteX69" fmla="*/ 422192 w 606862"/>
                <a:gd name="connsiteY69" fmla="*/ 435406 h 435499"/>
                <a:gd name="connsiteX70" fmla="*/ 238533 w 606862"/>
                <a:gd name="connsiteY70" fmla="*/ 435406 h 435499"/>
                <a:gd name="connsiteX71" fmla="*/ 220520 w 606862"/>
                <a:gd name="connsiteY71" fmla="*/ 352816 h 435499"/>
                <a:gd name="connsiteX72" fmla="*/ 210957 w 606862"/>
                <a:gd name="connsiteY72" fmla="*/ 299331 h 435499"/>
                <a:gd name="connsiteX73" fmla="*/ 201393 w 606862"/>
                <a:gd name="connsiteY73" fmla="*/ 352816 h 435499"/>
                <a:gd name="connsiteX74" fmla="*/ 183566 w 606862"/>
                <a:gd name="connsiteY74" fmla="*/ 435499 h 435499"/>
                <a:gd name="connsiteX75" fmla="*/ 0 w 606862"/>
                <a:gd name="connsiteY75" fmla="*/ 435499 h 435499"/>
                <a:gd name="connsiteX76" fmla="*/ 0 w 606862"/>
                <a:gd name="connsiteY76" fmla="*/ 376082 h 435499"/>
                <a:gd name="connsiteX77" fmla="*/ 15135 w 606862"/>
                <a:gd name="connsiteY77" fmla="*/ 343824 h 435499"/>
                <a:gd name="connsiteX78" fmla="*/ 138905 w 606862"/>
                <a:gd name="connsiteY78" fmla="*/ 264478 h 435499"/>
                <a:gd name="connsiteX79" fmla="*/ 141040 w 606862"/>
                <a:gd name="connsiteY79" fmla="*/ 261049 h 435499"/>
                <a:gd name="connsiteX80" fmla="*/ 141040 w 606862"/>
                <a:gd name="connsiteY80" fmla="*/ 221005 h 435499"/>
                <a:gd name="connsiteX81" fmla="*/ 128970 w 606862"/>
                <a:gd name="connsiteY81" fmla="*/ 188191 h 435499"/>
                <a:gd name="connsiteX82" fmla="*/ 111792 w 606862"/>
                <a:gd name="connsiteY82" fmla="*/ 158436 h 435499"/>
                <a:gd name="connsiteX83" fmla="*/ 118942 w 606862"/>
                <a:gd name="connsiteY83" fmla="*/ 123120 h 435499"/>
                <a:gd name="connsiteX84" fmla="*/ 149397 w 606862"/>
                <a:gd name="connsiteY84" fmla="*/ 18560 h 435499"/>
                <a:gd name="connsiteX85" fmla="*/ 140854 w 606862"/>
                <a:gd name="connsiteY85" fmla="*/ 207 h 43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06862" h="435499">
                  <a:moveTo>
                    <a:pt x="533228" y="69781"/>
                  </a:moveTo>
                  <a:lnTo>
                    <a:pt x="528214" y="81924"/>
                  </a:lnTo>
                  <a:lnTo>
                    <a:pt x="515122" y="82851"/>
                  </a:lnTo>
                  <a:cubicBezTo>
                    <a:pt x="512615" y="83036"/>
                    <a:pt x="511686" y="86095"/>
                    <a:pt x="513543" y="87671"/>
                  </a:cubicBezTo>
                  <a:lnTo>
                    <a:pt x="523571" y="96107"/>
                  </a:lnTo>
                  <a:lnTo>
                    <a:pt x="520414" y="108806"/>
                  </a:lnTo>
                  <a:cubicBezTo>
                    <a:pt x="519857" y="111217"/>
                    <a:pt x="522457" y="113163"/>
                    <a:pt x="524500" y="111773"/>
                  </a:cubicBezTo>
                  <a:lnTo>
                    <a:pt x="535643" y="104913"/>
                  </a:lnTo>
                  <a:lnTo>
                    <a:pt x="546785" y="111773"/>
                  </a:lnTo>
                  <a:cubicBezTo>
                    <a:pt x="548921" y="113163"/>
                    <a:pt x="551521" y="111217"/>
                    <a:pt x="550871" y="108806"/>
                  </a:cubicBezTo>
                  <a:lnTo>
                    <a:pt x="547807" y="96107"/>
                  </a:lnTo>
                  <a:lnTo>
                    <a:pt x="557835" y="87671"/>
                  </a:lnTo>
                  <a:cubicBezTo>
                    <a:pt x="559785" y="86095"/>
                    <a:pt x="558856" y="83036"/>
                    <a:pt x="556349" y="82851"/>
                  </a:cubicBezTo>
                  <a:lnTo>
                    <a:pt x="543257" y="81924"/>
                  </a:lnTo>
                  <a:lnTo>
                    <a:pt x="538242" y="69781"/>
                  </a:lnTo>
                  <a:cubicBezTo>
                    <a:pt x="537407" y="67463"/>
                    <a:pt x="534157" y="67463"/>
                    <a:pt x="533228" y="69781"/>
                  </a:cubicBezTo>
                  <a:close/>
                  <a:moveTo>
                    <a:pt x="474173" y="69781"/>
                  </a:moveTo>
                  <a:lnTo>
                    <a:pt x="469159" y="81924"/>
                  </a:lnTo>
                  <a:lnTo>
                    <a:pt x="456066" y="82851"/>
                  </a:lnTo>
                  <a:cubicBezTo>
                    <a:pt x="453559" y="83036"/>
                    <a:pt x="452631" y="86095"/>
                    <a:pt x="454488" y="87671"/>
                  </a:cubicBezTo>
                  <a:lnTo>
                    <a:pt x="464516" y="96107"/>
                  </a:lnTo>
                  <a:lnTo>
                    <a:pt x="461359" y="108806"/>
                  </a:lnTo>
                  <a:cubicBezTo>
                    <a:pt x="460802" y="111217"/>
                    <a:pt x="463402" y="113163"/>
                    <a:pt x="465445" y="111773"/>
                  </a:cubicBezTo>
                  <a:lnTo>
                    <a:pt x="476587" y="104913"/>
                  </a:lnTo>
                  <a:lnTo>
                    <a:pt x="487730" y="111773"/>
                  </a:lnTo>
                  <a:cubicBezTo>
                    <a:pt x="489865" y="113163"/>
                    <a:pt x="492465" y="111217"/>
                    <a:pt x="491815" y="108806"/>
                  </a:cubicBezTo>
                  <a:lnTo>
                    <a:pt x="488751" y="96107"/>
                  </a:lnTo>
                  <a:lnTo>
                    <a:pt x="498779" y="87671"/>
                  </a:lnTo>
                  <a:cubicBezTo>
                    <a:pt x="500729" y="86095"/>
                    <a:pt x="499615" y="83036"/>
                    <a:pt x="497294" y="82851"/>
                  </a:cubicBezTo>
                  <a:lnTo>
                    <a:pt x="484201" y="81924"/>
                  </a:lnTo>
                  <a:lnTo>
                    <a:pt x="479187" y="69781"/>
                  </a:lnTo>
                  <a:cubicBezTo>
                    <a:pt x="478351" y="67463"/>
                    <a:pt x="475101" y="67463"/>
                    <a:pt x="474173" y="69781"/>
                  </a:cubicBezTo>
                  <a:close/>
                  <a:moveTo>
                    <a:pt x="415117" y="69781"/>
                  </a:moveTo>
                  <a:lnTo>
                    <a:pt x="410103" y="81924"/>
                  </a:lnTo>
                  <a:lnTo>
                    <a:pt x="397011" y="82851"/>
                  </a:lnTo>
                  <a:cubicBezTo>
                    <a:pt x="394504" y="83036"/>
                    <a:pt x="393575" y="86095"/>
                    <a:pt x="395432" y="87671"/>
                  </a:cubicBezTo>
                  <a:lnTo>
                    <a:pt x="405460" y="96107"/>
                  </a:lnTo>
                  <a:lnTo>
                    <a:pt x="402303" y="108806"/>
                  </a:lnTo>
                  <a:cubicBezTo>
                    <a:pt x="401746" y="111217"/>
                    <a:pt x="404346" y="113163"/>
                    <a:pt x="406389" y="111773"/>
                  </a:cubicBezTo>
                  <a:lnTo>
                    <a:pt x="417532" y="104913"/>
                  </a:lnTo>
                  <a:lnTo>
                    <a:pt x="428674" y="111773"/>
                  </a:lnTo>
                  <a:cubicBezTo>
                    <a:pt x="430810" y="113163"/>
                    <a:pt x="433410" y="111217"/>
                    <a:pt x="432760" y="108806"/>
                  </a:cubicBezTo>
                  <a:lnTo>
                    <a:pt x="429696" y="96107"/>
                  </a:lnTo>
                  <a:lnTo>
                    <a:pt x="439724" y="87671"/>
                  </a:lnTo>
                  <a:cubicBezTo>
                    <a:pt x="441581" y="86095"/>
                    <a:pt x="440560" y="83036"/>
                    <a:pt x="438238" y="82851"/>
                  </a:cubicBezTo>
                  <a:lnTo>
                    <a:pt x="425146" y="81924"/>
                  </a:lnTo>
                  <a:lnTo>
                    <a:pt x="420132" y="69781"/>
                  </a:lnTo>
                  <a:cubicBezTo>
                    <a:pt x="419296" y="67463"/>
                    <a:pt x="416046" y="67463"/>
                    <a:pt x="415117" y="69781"/>
                  </a:cubicBezTo>
                  <a:close/>
                  <a:moveTo>
                    <a:pt x="436010" y="3780"/>
                  </a:moveTo>
                  <a:lnTo>
                    <a:pt x="517257" y="3780"/>
                  </a:lnTo>
                  <a:cubicBezTo>
                    <a:pt x="566749" y="3780"/>
                    <a:pt x="606862" y="43825"/>
                    <a:pt x="606862" y="93140"/>
                  </a:cubicBezTo>
                  <a:cubicBezTo>
                    <a:pt x="606862" y="142548"/>
                    <a:pt x="566749" y="182594"/>
                    <a:pt x="517257" y="182594"/>
                  </a:cubicBezTo>
                  <a:lnTo>
                    <a:pt x="456438" y="182594"/>
                  </a:lnTo>
                  <a:lnTo>
                    <a:pt x="415210" y="223751"/>
                  </a:lnTo>
                  <a:cubicBezTo>
                    <a:pt x="412517" y="226625"/>
                    <a:pt x="407689" y="224678"/>
                    <a:pt x="407689" y="220692"/>
                  </a:cubicBezTo>
                  <a:lnTo>
                    <a:pt x="407689" y="178051"/>
                  </a:lnTo>
                  <a:cubicBezTo>
                    <a:pt x="372126" y="166279"/>
                    <a:pt x="346405" y="132815"/>
                    <a:pt x="346405" y="93233"/>
                  </a:cubicBezTo>
                  <a:cubicBezTo>
                    <a:pt x="346405" y="43825"/>
                    <a:pt x="386518" y="3780"/>
                    <a:pt x="436010" y="3780"/>
                  </a:cubicBezTo>
                  <a:close/>
                  <a:moveTo>
                    <a:pt x="140854" y="207"/>
                  </a:moveTo>
                  <a:cubicBezTo>
                    <a:pt x="140854" y="207"/>
                    <a:pt x="191922" y="5954"/>
                    <a:pt x="216621" y="856"/>
                  </a:cubicBezTo>
                  <a:cubicBezTo>
                    <a:pt x="241412" y="-4335"/>
                    <a:pt x="267874" y="15038"/>
                    <a:pt x="272145" y="33762"/>
                  </a:cubicBezTo>
                  <a:cubicBezTo>
                    <a:pt x="272145" y="33762"/>
                    <a:pt x="322099" y="33948"/>
                    <a:pt x="302693" y="122934"/>
                  </a:cubicBezTo>
                  <a:cubicBezTo>
                    <a:pt x="310493" y="122563"/>
                    <a:pt x="318942" y="128032"/>
                    <a:pt x="310400" y="158343"/>
                  </a:cubicBezTo>
                  <a:cubicBezTo>
                    <a:pt x="303807" y="181331"/>
                    <a:pt x="297772" y="187727"/>
                    <a:pt x="293130" y="188098"/>
                  </a:cubicBezTo>
                  <a:cubicBezTo>
                    <a:pt x="291551" y="198480"/>
                    <a:pt x="287466" y="209974"/>
                    <a:pt x="281152" y="220819"/>
                  </a:cubicBezTo>
                  <a:lnTo>
                    <a:pt x="281152" y="260863"/>
                  </a:lnTo>
                  <a:cubicBezTo>
                    <a:pt x="281152" y="262346"/>
                    <a:pt x="281895" y="263737"/>
                    <a:pt x="283287" y="264385"/>
                  </a:cubicBezTo>
                  <a:cubicBezTo>
                    <a:pt x="294987" y="270133"/>
                    <a:pt x="353204" y="299424"/>
                    <a:pt x="407057" y="343732"/>
                  </a:cubicBezTo>
                  <a:cubicBezTo>
                    <a:pt x="416714" y="351611"/>
                    <a:pt x="422192" y="363476"/>
                    <a:pt x="422192" y="375989"/>
                  </a:cubicBezTo>
                  <a:lnTo>
                    <a:pt x="422192" y="435406"/>
                  </a:lnTo>
                  <a:lnTo>
                    <a:pt x="238533" y="435406"/>
                  </a:lnTo>
                  <a:lnTo>
                    <a:pt x="220520" y="352816"/>
                  </a:lnTo>
                  <a:cubicBezTo>
                    <a:pt x="257104" y="301834"/>
                    <a:pt x="217735" y="299331"/>
                    <a:pt x="210957" y="299331"/>
                  </a:cubicBezTo>
                  <a:cubicBezTo>
                    <a:pt x="204179" y="299424"/>
                    <a:pt x="164810" y="301834"/>
                    <a:pt x="201393" y="352816"/>
                  </a:cubicBezTo>
                  <a:lnTo>
                    <a:pt x="183566" y="435499"/>
                  </a:lnTo>
                  <a:lnTo>
                    <a:pt x="0" y="435499"/>
                  </a:lnTo>
                  <a:lnTo>
                    <a:pt x="0" y="376082"/>
                  </a:lnTo>
                  <a:cubicBezTo>
                    <a:pt x="0" y="363754"/>
                    <a:pt x="5478" y="351703"/>
                    <a:pt x="15135" y="343824"/>
                  </a:cubicBezTo>
                  <a:cubicBezTo>
                    <a:pt x="68988" y="299609"/>
                    <a:pt x="127113" y="270318"/>
                    <a:pt x="138905" y="264478"/>
                  </a:cubicBezTo>
                  <a:cubicBezTo>
                    <a:pt x="140112" y="263829"/>
                    <a:pt x="141040" y="262532"/>
                    <a:pt x="141040" y="261049"/>
                  </a:cubicBezTo>
                  <a:lnTo>
                    <a:pt x="141040" y="221005"/>
                  </a:lnTo>
                  <a:cubicBezTo>
                    <a:pt x="134726" y="210067"/>
                    <a:pt x="130641" y="198573"/>
                    <a:pt x="128970" y="188191"/>
                  </a:cubicBezTo>
                  <a:cubicBezTo>
                    <a:pt x="124420" y="187820"/>
                    <a:pt x="118385" y="181424"/>
                    <a:pt x="111792" y="158436"/>
                  </a:cubicBezTo>
                  <a:cubicBezTo>
                    <a:pt x="103528" y="128867"/>
                    <a:pt x="111328" y="123120"/>
                    <a:pt x="118942" y="123120"/>
                  </a:cubicBezTo>
                  <a:cubicBezTo>
                    <a:pt x="114856" y="105786"/>
                    <a:pt x="104643" y="45813"/>
                    <a:pt x="149397" y="18560"/>
                  </a:cubicBezTo>
                  <a:cubicBezTo>
                    <a:pt x="149397" y="18560"/>
                    <a:pt x="140112" y="10960"/>
                    <a:pt x="140854" y="20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62" name="ïṧľiḓé">
              <a:extLst>
                <a:ext uri="{FF2B5EF4-FFF2-40B4-BE49-F238E27FC236}">
                  <a16:creationId xmlns="" xmlns:a16="http://schemas.microsoft.com/office/drawing/2014/main" id="{69EE0B73-7DF5-4C16-AACA-00D5434BD0B2}"/>
                </a:ext>
              </a:extLst>
            </p:cNvPr>
            <p:cNvSpPr txBox="1"/>
            <p:nvPr/>
          </p:nvSpPr>
          <p:spPr bwMode="auto">
            <a:xfrm>
              <a:off x="9397815" y="3161674"/>
              <a:ext cx="3072758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账务管理员</a:t>
              </a:r>
              <a:endParaRPr lang="en-US" altLang="zh-CN" sz="2000" b="1" dirty="0"/>
            </a:p>
          </p:txBody>
        </p:sp>
        <p:sp>
          <p:nvSpPr>
            <p:cNvPr id="63" name="iṣlïdè">
              <a:extLst>
                <a:ext uri="{FF2B5EF4-FFF2-40B4-BE49-F238E27FC236}">
                  <a16:creationId xmlns="" xmlns:a16="http://schemas.microsoft.com/office/drawing/2014/main" id="{A79F7E1D-BFA4-4A3E-BFBF-B2B56D00340D}"/>
                </a:ext>
              </a:extLst>
            </p:cNvPr>
            <p:cNvSpPr/>
            <p:nvPr/>
          </p:nvSpPr>
          <p:spPr bwMode="auto">
            <a:xfrm>
              <a:off x="9455722" y="3724781"/>
              <a:ext cx="3177890" cy="136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 smtClean="0"/>
                <a:t>审定</a:t>
              </a:r>
              <a:endParaRPr lang="en-US" altLang="zh-CN" sz="1100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39959" y="69046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业务流程介绍：两级管理，两级审批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880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CEA6914-C8A6-4995-A651-082671DD24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58" name="TextBox 57"/>
          <p:cNvSpPr txBox="1"/>
          <p:nvPr/>
        </p:nvSpPr>
        <p:spPr>
          <a:xfrm>
            <a:off x="139959" y="690465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业务流程介绍：资产验收报账流程</a:t>
            </a:r>
            <a:endParaRPr lang="zh-CN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34840" y="11157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流程节点</a:t>
            </a:r>
            <a:endParaRPr lang="zh-CN" alt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487097" y="11157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操作细则</a:t>
            </a:r>
            <a:endParaRPr lang="zh-CN" alt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5953460" y="11157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执行人</a:t>
            </a:r>
            <a:endParaRPr lang="zh-CN" altLang="en-US" dirty="0"/>
          </a:p>
        </p:txBody>
      </p:sp>
      <p:grpSp>
        <p:nvGrpSpPr>
          <p:cNvPr id="85" name="组合 84"/>
          <p:cNvGrpSpPr/>
          <p:nvPr/>
        </p:nvGrpSpPr>
        <p:grpSpPr>
          <a:xfrm>
            <a:off x="435566" y="1544337"/>
            <a:ext cx="6683629" cy="657681"/>
            <a:chOff x="1937857" y="1702964"/>
            <a:chExt cx="7357145" cy="729842"/>
          </a:xfrm>
        </p:grpSpPr>
        <p:sp>
          <p:nvSpPr>
            <p:cNvPr id="64" name="矩形 63"/>
            <p:cNvSpPr/>
            <p:nvPr/>
          </p:nvSpPr>
          <p:spPr>
            <a:xfrm>
              <a:off x="1937857" y="1702964"/>
              <a:ext cx="1744910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资产录入</a:t>
              </a:r>
              <a:endParaRPr lang="zh-CN" altLang="en-US" dirty="0"/>
            </a:p>
          </p:txBody>
        </p:sp>
        <p:sp>
          <p:nvSpPr>
            <p:cNvPr id="68" name="矩形 67"/>
            <p:cNvSpPr/>
            <p:nvPr/>
          </p:nvSpPr>
          <p:spPr>
            <a:xfrm>
              <a:off x="4815281" y="1702964"/>
              <a:ext cx="1937857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000" dirty="0" smtClean="0"/>
                <a:t>1.</a:t>
              </a:r>
              <a:r>
                <a:rPr lang="zh-CN" altLang="en-US" sz="1000" dirty="0" smtClean="0"/>
                <a:t>依据采购合同、发票信息，在系统中进行固定资产建账；</a:t>
              </a:r>
              <a:endParaRPr lang="en-US" altLang="zh-CN" sz="1000" dirty="0" smtClean="0"/>
            </a:p>
            <a:p>
              <a:r>
                <a:rPr lang="en-US" altLang="zh-CN" sz="1000" dirty="0" smtClean="0"/>
                <a:t>2.</a:t>
              </a:r>
              <a:r>
                <a:rPr lang="zh-CN" altLang="en-US" sz="1000" dirty="0" smtClean="0"/>
                <a:t>将验收单提交至校级资产管理员审核</a:t>
              </a:r>
              <a:endParaRPr lang="zh-CN" altLang="en-US" sz="1000" dirty="0"/>
            </a:p>
          </p:txBody>
        </p:sp>
        <p:sp>
          <p:nvSpPr>
            <p:cNvPr id="69" name="矩形 68"/>
            <p:cNvSpPr/>
            <p:nvPr/>
          </p:nvSpPr>
          <p:spPr>
            <a:xfrm>
              <a:off x="7281644" y="1719742"/>
              <a:ext cx="2013358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部门资产管理员</a:t>
              </a:r>
              <a:endParaRPr lang="zh-CN" altLang="en-US" dirty="0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35566" y="2250808"/>
            <a:ext cx="6720951" cy="1014894"/>
            <a:chOff x="1937857" y="2554391"/>
            <a:chExt cx="7357145" cy="1237431"/>
          </a:xfrm>
        </p:grpSpPr>
        <p:sp>
          <p:nvSpPr>
            <p:cNvPr id="70" name="矩形 69"/>
            <p:cNvSpPr/>
            <p:nvPr/>
          </p:nvSpPr>
          <p:spPr>
            <a:xfrm>
              <a:off x="1937857" y="3061980"/>
              <a:ext cx="1744910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资产审核</a:t>
              </a:r>
              <a:endParaRPr lang="zh-CN" altLang="en-US" dirty="0"/>
            </a:p>
          </p:txBody>
        </p:sp>
        <p:sp>
          <p:nvSpPr>
            <p:cNvPr id="71" name="矩形 70"/>
            <p:cNvSpPr/>
            <p:nvPr/>
          </p:nvSpPr>
          <p:spPr>
            <a:xfrm>
              <a:off x="4815281" y="3061980"/>
              <a:ext cx="1946246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900" dirty="0" smtClean="0"/>
                <a:t>1.</a:t>
              </a:r>
              <a:r>
                <a:rPr lang="zh-CN" altLang="en-US" sz="900" dirty="0" smtClean="0"/>
                <a:t>依据采购合同、发票信息，审核资产数据的完整性、准确性；</a:t>
              </a:r>
              <a:endParaRPr lang="en-US" altLang="zh-CN" sz="900" dirty="0" smtClean="0"/>
            </a:p>
            <a:p>
              <a:r>
                <a:rPr lang="en-US" altLang="zh-CN" sz="900" dirty="0" smtClean="0"/>
                <a:t>2.</a:t>
              </a:r>
              <a:r>
                <a:rPr lang="zh-CN" altLang="en-US" sz="900" dirty="0" smtClean="0"/>
                <a:t>将验收单提交至资产入账审定</a:t>
              </a:r>
              <a:endParaRPr lang="zh-CN" altLang="en-US" sz="900" dirty="0"/>
            </a:p>
          </p:txBody>
        </p:sp>
        <p:sp>
          <p:nvSpPr>
            <p:cNvPr id="72" name="矩形 71"/>
            <p:cNvSpPr/>
            <p:nvPr/>
          </p:nvSpPr>
          <p:spPr>
            <a:xfrm>
              <a:off x="7281644" y="3078758"/>
              <a:ext cx="2013358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校级资产管理员</a:t>
              </a:r>
              <a:endParaRPr lang="zh-CN" altLang="en-US" dirty="0"/>
            </a:p>
          </p:txBody>
        </p:sp>
        <p:sp>
          <p:nvSpPr>
            <p:cNvPr id="79" name="下箭头 78"/>
            <p:cNvSpPr/>
            <p:nvPr/>
          </p:nvSpPr>
          <p:spPr>
            <a:xfrm>
              <a:off x="2676088" y="2554391"/>
              <a:ext cx="184558" cy="5033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35566" y="4446877"/>
            <a:ext cx="6776935" cy="974237"/>
            <a:chOff x="1937857" y="3775045"/>
            <a:chExt cx="7357145" cy="1199625"/>
          </a:xfrm>
        </p:grpSpPr>
        <p:sp>
          <p:nvSpPr>
            <p:cNvPr id="73" name="矩形 72"/>
            <p:cNvSpPr/>
            <p:nvPr/>
          </p:nvSpPr>
          <p:spPr>
            <a:xfrm>
              <a:off x="1937857" y="4244828"/>
              <a:ext cx="1744910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资产审定</a:t>
              </a:r>
              <a:endParaRPr lang="zh-CN" altLang="en-US" dirty="0"/>
            </a:p>
          </p:txBody>
        </p:sp>
        <p:sp>
          <p:nvSpPr>
            <p:cNvPr id="74" name="矩形 73"/>
            <p:cNvSpPr/>
            <p:nvPr/>
          </p:nvSpPr>
          <p:spPr>
            <a:xfrm>
              <a:off x="4815281" y="4233338"/>
              <a:ext cx="1971414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000" dirty="0" smtClean="0"/>
                <a:t>1.</a:t>
              </a:r>
              <a:r>
                <a:rPr lang="zh-CN" altLang="en-US" sz="1000" dirty="0" smtClean="0"/>
                <a:t>依据采购合同、发票信息，审核资产数据的价值信息；</a:t>
              </a:r>
              <a:endParaRPr lang="en-US" altLang="zh-CN" sz="1000" dirty="0" smtClean="0"/>
            </a:p>
            <a:p>
              <a:r>
                <a:rPr lang="en-US" altLang="zh-CN" sz="1000" dirty="0" smtClean="0"/>
                <a:t>2.</a:t>
              </a:r>
              <a:r>
                <a:rPr lang="zh-CN" altLang="en-US" sz="1000" dirty="0" smtClean="0"/>
                <a:t>上传现场验收单</a:t>
              </a:r>
              <a:endParaRPr lang="en-US" altLang="zh-CN" sz="1000" dirty="0" smtClean="0"/>
            </a:p>
            <a:p>
              <a:r>
                <a:rPr lang="en-US" altLang="zh-CN" sz="1000" dirty="0" smtClean="0"/>
                <a:t>3.</a:t>
              </a:r>
              <a:r>
                <a:rPr lang="zh-CN" altLang="en-US" sz="1000" dirty="0" smtClean="0"/>
                <a:t>将验收单导出</a:t>
              </a:r>
              <a:endParaRPr lang="zh-CN" altLang="en-US" sz="1000" dirty="0"/>
            </a:p>
          </p:txBody>
        </p:sp>
        <p:sp>
          <p:nvSpPr>
            <p:cNvPr id="75" name="矩形 74"/>
            <p:cNvSpPr/>
            <p:nvPr/>
          </p:nvSpPr>
          <p:spPr>
            <a:xfrm>
              <a:off x="7281644" y="4261606"/>
              <a:ext cx="2013358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账务审核员</a:t>
              </a:r>
              <a:endParaRPr lang="zh-CN" altLang="en-US" dirty="0"/>
            </a:p>
          </p:txBody>
        </p:sp>
        <p:sp>
          <p:nvSpPr>
            <p:cNvPr id="80" name="下箭头 79"/>
            <p:cNvSpPr/>
            <p:nvPr/>
          </p:nvSpPr>
          <p:spPr>
            <a:xfrm>
              <a:off x="2676088" y="3775045"/>
              <a:ext cx="184558" cy="5033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35567" y="5496264"/>
            <a:ext cx="6795596" cy="932549"/>
            <a:chOff x="1937857" y="4983059"/>
            <a:chExt cx="7357145" cy="1216403"/>
          </a:xfrm>
        </p:grpSpPr>
        <p:sp>
          <p:nvSpPr>
            <p:cNvPr id="76" name="矩形 75"/>
            <p:cNvSpPr/>
            <p:nvPr/>
          </p:nvSpPr>
          <p:spPr>
            <a:xfrm>
              <a:off x="1937857" y="5469620"/>
              <a:ext cx="1744910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资产入账</a:t>
              </a:r>
              <a:endParaRPr lang="zh-CN" altLang="en-US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4840448" y="5469620"/>
              <a:ext cx="1912690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900" dirty="0" smtClean="0"/>
                <a:t>1.</a:t>
              </a:r>
              <a:r>
                <a:rPr lang="zh-CN" altLang="en-US" sz="900" dirty="0" smtClean="0"/>
                <a:t>将验收单导入至财政厅资产系统；</a:t>
              </a:r>
              <a:endParaRPr lang="en-US" altLang="zh-CN" sz="900" dirty="0" smtClean="0"/>
            </a:p>
            <a:p>
              <a:r>
                <a:rPr lang="en-US" altLang="zh-CN" sz="900" dirty="0" smtClean="0"/>
                <a:t>2.</a:t>
              </a:r>
              <a:r>
                <a:rPr lang="zh-CN" altLang="en-US" sz="900" dirty="0" smtClean="0"/>
                <a:t>在财政厅资产系统中提交至财务</a:t>
              </a:r>
              <a:endParaRPr lang="zh-CN" altLang="en-US" sz="900" dirty="0"/>
            </a:p>
          </p:txBody>
        </p:sp>
        <p:sp>
          <p:nvSpPr>
            <p:cNvPr id="78" name="矩形 77"/>
            <p:cNvSpPr/>
            <p:nvPr/>
          </p:nvSpPr>
          <p:spPr>
            <a:xfrm>
              <a:off x="7281644" y="5486398"/>
              <a:ext cx="2013358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校级资产管理员</a:t>
              </a:r>
              <a:endParaRPr lang="zh-CN" altLang="en-US" dirty="0"/>
            </a:p>
          </p:txBody>
        </p:sp>
        <p:sp>
          <p:nvSpPr>
            <p:cNvPr id="81" name="下箭头 80"/>
            <p:cNvSpPr/>
            <p:nvPr/>
          </p:nvSpPr>
          <p:spPr>
            <a:xfrm>
              <a:off x="2676088" y="4983059"/>
              <a:ext cx="184558" cy="5033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35566" y="3355201"/>
            <a:ext cx="6776935" cy="974237"/>
            <a:chOff x="1937857" y="3775045"/>
            <a:chExt cx="7357145" cy="1199625"/>
          </a:xfrm>
        </p:grpSpPr>
        <p:sp>
          <p:nvSpPr>
            <p:cNvPr id="87" name="矩形 86"/>
            <p:cNvSpPr/>
            <p:nvPr/>
          </p:nvSpPr>
          <p:spPr>
            <a:xfrm>
              <a:off x="1937857" y="4244828"/>
              <a:ext cx="1744910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现场验收</a:t>
              </a:r>
              <a:endParaRPr lang="zh-CN" altLang="en-US" dirty="0"/>
            </a:p>
          </p:txBody>
        </p:sp>
        <p:sp>
          <p:nvSpPr>
            <p:cNvPr id="88" name="矩形 87"/>
            <p:cNvSpPr/>
            <p:nvPr/>
          </p:nvSpPr>
          <p:spPr>
            <a:xfrm>
              <a:off x="4815281" y="4233338"/>
              <a:ext cx="1971414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000" dirty="0" smtClean="0"/>
                <a:t>1.</a:t>
              </a:r>
              <a:r>
                <a:rPr lang="zh-CN" altLang="en-US" sz="1000" dirty="0" smtClean="0"/>
                <a:t>打印资产条码并张贴；</a:t>
              </a:r>
              <a:endParaRPr lang="en-US" altLang="zh-CN" sz="1000" dirty="0" smtClean="0"/>
            </a:p>
            <a:p>
              <a:r>
                <a:rPr lang="en-US" altLang="zh-CN" sz="1000" dirty="0" smtClean="0"/>
                <a:t>2.</a:t>
              </a:r>
              <a:r>
                <a:rPr lang="zh-CN" altLang="en-US" sz="1000" dirty="0" smtClean="0"/>
                <a:t>完成现场验收</a:t>
              </a:r>
              <a:endParaRPr lang="en-US" altLang="zh-CN" sz="1000" dirty="0" smtClean="0"/>
            </a:p>
          </p:txBody>
        </p:sp>
        <p:sp>
          <p:nvSpPr>
            <p:cNvPr id="89" name="矩形 88"/>
            <p:cNvSpPr/>
            <p:nvPr/>
          </p:nvSpPr>
          <p:spPr>
            <a:xfrm>
              <a:off x="7281644" y="4261606"/>
              <a:ext cx="2013358" cy="713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验收小组</a:t>
              </a:r>
              <a:endParaRPr lang="zh-CN" altLang="en-US" dirty="0"/>
            </a:p>
          </p:txBody>
        </p:sp>
        <p:sp>
          <p:nvSpPr>
            <p:cNvPr id="90" name="下箭头 89"/>
            <p:cNvSpPr/>
            <p:nvPr/>
          </p:nvSpPr>
          <p:spPr>
            <a:xfrm>
              <a:off x="2676088" y="3775045"/>
              <a:ext cx="184558" cy="5033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4131" y="1278294"/>
            <a:ext cx="5057828" cy="404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9627" y="2467947"/>
            <a:ext cx="4705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2063" y="544286"/>
            <a:ext cx="40671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7032" y="2231280"/>
            <a:ext cx="4915677" cy="422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880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959" y="690465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系统操作规范：选择任务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建账</a:t>
            </a:r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716" y="1811521"/>
            <a:ext cx="11589787" cy="404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0172" y="1222311"/>
            <a:ext cx="6340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dirty="0" smtClean="0">
                <a:ln w="10541" cmpd="sng">
                  <a:solidFill>
                    <a:srgbClr val="D61E42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61E42">
                        <a:tint val="40000"/>
                        <a:satMod val="250000"/>
                      </a:srgbClr>
                    </a:gs>
                    <a:gs pos="9000">
                      <a:srgbClr val="D61E42">
                        <a:tint val="52000"/>
                        <a:satMod val="300000"/>
                      </a:srgbClr>
                    </a:gs>
                    <a:gs pos="50000">
                      <a:srgbClr val="D61E42">
                        <a:shade val="20000"/>
                        <a:satMod val="300000"/>
                      </a:srgbClr>
                    </a:gs>
                    <a:gs pos="79000">
                      <a:srgbClr val="D61E42">
                        <a:tint val="52000"/>
                        <a:satMod val="300000"/>
                      </a:srgbClr>
                    </a:gs>
                    <a:gs pos="100000">
                      <a:srgbClr val="D61E42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规范：确保数据完整、准确，可查询，便统计</a:t>
            </a:r>
          </a:p>
          <a:p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959" y="69046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系统操作规范：验收单表头录入</a:t>
            </a:r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086" y="1073172"/>
            <a:ext cx="10403439" cy="609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3117" y="2362200"/>
            <a:ext cx="64293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>
          <a:xfrm>
            <a:off x="1719743" y="2952924"/>
            <a:ext cx="1107996" cy="906227"/>
            <a:chOff x="1719743" y="2952924"/>
            <a:chExt cx="1107996" cy="906227"/>
          </a:xfrm>
        </p:grpSpPr>
        <p:sp>
          <p:nvSpPr>
            <p:cNvPr id="5" name="TextBox 4"/>
            <p:cNvSpPr txBox="1"/>
            <p:nvPr/>
          </p:nvSpPr>
          <p:spPr>
            <a:xfrm>
              <a:off x="1719743" y="295292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联想电脑</a:t>
              </a:r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19743" y="348981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惠普电脑</a:t>
              </a:r>
              <a:endParaRPr lang="zh-CN" altLang="en-US" dirty="0"/>
            </a:p>
          </p:txBody>
        </p:sp>
      </p:grpSp>
      <p:sp>
        <p:nvSpPr>
          <p:cNvPr id="9" name="矩形 8"/>
          <p:cNvSpPr/>
          <p:nvPr/>
        </p:nvSpPr>
        <p:spPr>
          <a:xfrm>
            <a:off x="1877751" y="2843118"/>
            <a:ext cx="81304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dirty="0" smtClean="0">
                <a:solidFill>
                  <a:srgbClr val="FF0000"/>
                </a:solidFill>
              </a:rPr>
              <a:t>×</a:t>
            </a:r>
            <a:endParaRPr lang="zh-CN" altLang="en-US" sz="6600" dirty="0">
              <a:solidFill>
                <a:srgbClr val="FF0000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19743" y="4707079"/>
            <a:ext cx="1107996" cy="1559370"/>
            <a:chOff x="1719743" y="2952924"/>
            <a:chExt cx="1107996" cy="1559370"/>
          </a:xfrm>
        </p:grpSpPr>
        <p:sp>
          <p:nvSpPr>
            <p:cNvPr id="13" name="TextBox 12"/>
            <p:cNvSpPr txBox="1"/>
            <p:nvPr/>
          </p:nvSpPr>
          <p:spPr>
            <a:xfrm>
              <a:off x="1719743" y="295292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格力空调</a:t>
              </a:r>
              <a:endParaRPr lang="zh-CN" alt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9743" y="348981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美的空调</a:t>
              </a:r>
              <a:endParaRPr lang="zh-CN" alt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19743" y="414296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海尔空调</a:t>
              </a:r>
              <a:endParaRPr lang="zh-CN" altLang="en-US" dirty="0"/>
            </a:p>
          </p:txBody>
        </p:sp>
      </p:grpSp>
      <p:sp>
        <p:nvSpPr>
          <p:cNvPr id="16" name="矩形 15"/>
          <p:cNvSpPr/>
          <p:nvPr/>
        </p:nvSpPr>
        <p:spPr>
          <a:xfrm>
            <a:off x="1259624" y="3865190"/>
            <a:ext cx="14462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0" dirty="0" smtClean="0">
                <a:solidFill>
                  <a:srgbClr val="FF0000"/>
                </a:solidFill>
              </a:rPr>
              <a:t>×</a:t>
            </a:r>
            <a:endParaRPr lang="zh-CN" altLang="en-US" sz="20000" dirty="0">
              <a:solidFill>
                <a:srgbClr val="FF0000"/>
              </a:solidFill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3079102" y="4581331"/>
            <a:ext cx="1278294" cy="709126"/>
          </a:xfrm>
          <a:prstGeom prst="rightArrow">
            <a:avLst/>
          </a:prstGeom>
          <a:solidFill>
            <a:srgbClr val="DF2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34937" y="3979284"/>
            <a:ext cx="1338828" cy="1232784"/>
            <a:chOff x="1719743" y="3064896"/>
            <a:chExt cx="1338828" cy="1232784"/>
          </a:xfrm>
        </p:grpSpPr>
        <p:sp>
          <p:nvSpPr>
            <p:cNvPr id="20" name="TextBox 19"/>
            <p:cNvSpPr txBox="1"/>
            <p:nvPr/>
          </p:nvSpPr>
          <p:spPr>
            <a:xfrm>
              <a:off x="1719743" y="306489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挂式空调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19743" y="353647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柜式空调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19743" y="392834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吸顶式空调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765" y="1081898"/>
            <a:ext cx="9777509" cy="207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6995" y="1033658"/>
            <a:ext cx="9843602" cy="57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9959" y="69046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系统操作规范：验收单表头录入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797" y="1054902"/>
            <a:ext cx="10476529" cy="59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821117" y="1744842"/>
            <a:ext cx="10217020" cy="242597"/>
          </a:xfrm>
          <a:prstGeom prst="rect">
            <a:avLst/>
          </a:prstGeom>
          <a:noFill/>
          <a:ln w="38100">
            <a:solidFill>
              <a:srgbClr val="DF273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9209339" y="1371618"/>
            <a:ext cx="858417" cy="2892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30433" y="115701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上一页面已选择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0429" y="2034092"/>
            <a:ext cx="2547277" cy="1959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282756" y="2043423"/>
            <a:ext cx="2547277" cy="1959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39760" y="2481961"/>
            <a:ext cx="2547277" cy="1959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74446" y="5057210"/>
            <a:ext cx="2547277" cy="1959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11768" y="5533071"/>
            <a:ext cx="2547277" cy="1959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292086" y="5533071"/>
            <a:ext cx="2547277" cy="1959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161478" y="5047879"/>
            <a:ext cx="6531429" cy="242597"/>
          </a:xfrm>
          <a:prstGeom prst="rect">
            <a:avLst/>
          </a:prstGeom>
          <a:noFill/>
          <a:ln w="38100">
            <a:solidFill>
              <a:srgbClr val="DF273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9619886" y="4702647"/>
            <a:ext cx="858417" cy="2892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440980" y="448804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上一页面已选择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3545658" y="2687235"/>
            <a:ext cx="1362269" cy="10356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3396368" y="3750924"/>
            <a:ext cx="1390261" cy="1222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3433691" y="3816239"/>
            <a:ext cx="1343608" cy="17075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3452352" y="2220704"/>
            <a:ext cx="1436914" cy="1520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4907927" y="2304679"/>
            <a:ext cx="998376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4422735" y="3825569"/>
            <a:ext cx="457200" cy="16608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54580" y="361096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系统默认填写：可按照实际情况修改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9959" y="69046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系统操作规范：验收单表头录入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8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ş1îḑè">
            <a:extLst>
              <a:ext uri="{FF2B5EF4-FFF2-40B4-BE49-F238E27FC236}">
                <a16:creationId xmlns="" xmlns:a16="http://schemas.microsoft.com/office/drawing/2014/main" id="{34073C1D-5C0D-44C8-9446-3459EC4A8302}"/>
              </a:ext>
            </a:extLst>
          </p:cNvPr>
          <p:cNvSpPr/>
          <p:nvPr/>
        </p:nvSpPr>
        <p:spPr bwMode="auto">
          <a:xfrm>
            <a:off x="4743013" y="1743463"/>
            <a:ext cx="828092" cy="595554"/>
          </a:xfrm>
          <a:prstGeom prst="parallelogram">
            <a:avLst/>
          </a:prstGeom>
          <a:solidFill>
            <a:schemeClr val="accent1">
              <a:lumMod val="100000"/>
            </a:schemeClr>
          </a:solidFill>
          <a:ln w="12700" cap="flat" cmpd="sng" algn="ctr">
            <a:solidFill>
              <a:schemeClr val="accent1">
                <a:lumMod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7" name="îşlïḓe">
            <a:extLst>
              <a:ext uri="{FF2B5EF4-FFF2-40B4-BE49-F238E27FC236}">
                <a16:creationId xmlns="" xmlns:a16="http://schemas.microsoft.com/office/drawing/2014/main" id="{5346C74A-80E6-48DF-BCCC-204DAD6CD2E2}"/>
              </a:ext>
            </a:extLst>
          </p:cNvPr>
          <p:cNvSpPr/>
          <p:nvPr/>
        </p:nvSpPr>
        <p:spPr bwMode="auto">
          <a:xfrm>
            <a:off x="5367787" y="1743463"/>
            <a:ext cx="5346994" cy="595554"/>
          </a:xfrm>
          <a:prstGeom prst="parallelogram">
            <a:avLst/>
          </a:prstGeom>
          <a:noFill/>
          <a:ln w="12700" cap="flat" cmpd="sng" algn="ctr">
            <a:solidFill>
              <a:schemeClr val="accent1">
                <a:lumMod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squar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sz="1600" dirty="0" smtClean="0"/>
              <a:t>资产数据清查情况介绍以及后续清查工作安排</a:t>
            </a:r>
            <a:endParaRPr lang="en-US" altLang="zh-CN" sz="1600" dirty="0"/>
          </a:p>
        </p:txBody>
      </p:sp>
      <p:sp>
        <p:nvSpPr>
          <p:cNvPr id="8" name="išḻíďè">
            <a:extLst>
              <a:ext uri="{FF2B5EF4-FFF2-40B4-BE49-F238E27FC236}">
                <a16:creationId xmlns="" xmlns:a16="http://schemas.microsoft.com/office/drawing/2014/main" id="{F530C9D0-26B9-4D98-BA22-4D7F876A7EA0}"/>
              </a:ext>
            </a:extLst>
          </p:cNvPr>
          <p:cNvSpPr/>
          <p:nvPr/>
        </p:nvSpPr>
        <p:spPr bwMode="auto">
          <a:xfrm>
            <a:off x="4633956" y="2732134"/>
            <a:ext cx="828092" cy="595554"/>
          </a:xfrm>
          <a:prstGeom prst="parallelogram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9" name="íşḷïḓè">
            <a:extLst>
              <a:ext uri="{FF2B5EF4-FFF2-40B4-BE49-F238E27FC236}">
                <a16:creationId xmlns="" xmlns:a16="http://schemas.microsoft.com/office/drawing/2014/main" id="{BDF7288A-2673-4047-AE9F-0F2D4CC3CEE7}"/>
              </a:ext>
            </a:extLst>
          </p:cNvPr>
          <p:cNvSpPr/>
          <p:nvPr/>
        </p:nvSpPr>
        <p:spPr bwMode="auto">
          <a:xfrm>
            <a:off x="5191618" y="2732134"/>
            <a:ext cx="5346994" cy="595554"/>
          </a:xfrm>
          <a:prstGeom prst="parallelogram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squar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sz="1600" dirty="0" smtClean="0"/>
              <a:t>固定资产管理系统操作规范应用培训</a:t>
            </a:r>
            <a:endParaRPr lang="en-US" altLang="zh-CN" sz="1600" dirty="0"/>
          </a:p>
        </p:txBody>
      </p:sp>
      <p:sp>
        <p:nvSpPr>
          <p:cNvPr id="10" name="ï$1ïḋê">
            <a:extLst>
              <a:ext uri="{FF2B5EF4-FFF2-40B4-BE49-F238E27FC236}">
                <a16:creationId xmlns="" xmlns:a16="http://schemas.microsoft.com/office/drawing/2014/main" id="{3034E914-23DE-4AEC-BDEA-B2267A628AB9}"/>
              </a:ext>
            </a:extLst>
          </p:cNvPr>
          <p:cNvSpPr/>
          <p:nvPr/>
        </p:nvSpPr>
        <p:spPr bwMode="auto">
          <a:xfrm>
            <a:off x="4558455" y="4705092"/>
            <a:ext cx="828092" cy="595554"/>
          </a:xfrm>
          <a:prstGeom prst="parallelogram">
            <a:avLst/>
          </a:prstGeom>
          <a:solidFill>
            <a:schemeClr val="accent3">
              <a:lumMod val="100000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 smtClean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04</a:t>
            </a:r>
            <a:endParaRPr lang="en-US" altLang="zh-CN" sz="24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iS1iḑè">
            <a:extLst>
              <a:ext uri="{FF2B5EF4-FFF2-40B4-BE49-F238E27FC236}">
                <a16:creationId xmlns="" xmlns:a16="http://schemas.microsoft.com/office/drawing/2014/main" id="{CD7E4E32-A35D-4AAF-BFE0-B9BAE84F38C1}"/>
              </a:ext>
            </a:extLst>
          </p:cNvPr>
          <p:cNvSpPr/>
          <p:nvPr/>
        </p:nvSpPr>
        <p:spPr bwMode="auto">
          <a:xfrm>
            <a:off x="5250341" y="4705092"/>
            <a:ext cx="5346994" cy="595554"/>
          </a:xfrm>
          <a:prstGeom prst="parallelogram">
            <a:avLst/>
          </a:pr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squar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zh-CN" sz="1600" dirty="0" smtClean="0"/>
              <a:t>系统现场使用以及答疑</a:t>
            </a:r>
            <a:endParaRPr lang="zh-CN" altLang="zh-CN" sz="1600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="" xmlns:a16="http://schemas.microsoft.com/office/drawing/2014/main" id="{6937FC55-DDF9-4B49-BBE8-797A80D8A897}"/>
              </a:ext>
            </a:extLst>
          </p:cNvPr>
          <p:cNvCxnSpPr/>
          <p:nvPr/>
        </p:nvCxnSpPr>
        <p:spPr>
          <a:xfrm>
            <a:off x="686294" y="3327167"/>
            <a:ext cx="2972663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îŝliḑé">
            <a:extLst>
              <a:ext uri="{FF2B5EF4-FFF2-40B4-BE49-F238E27FC236}">
                <a16:creationId xmlns="" xmlns:a16="http://schemas.microsoft.com/office/drawing/2014/main" id="{BE011881-D85B-46AA-9DA4-04DD25976AC7}"/>
              </a:ext>
            </a:extLst>
          </p:cNvPr>
          <p:cNvSpPr txBox="1"/>
          <p:nvPr/>
        </p:nvSpPr>
        <p:spPr>
          <a:xfrm>
            <a:off x="1477219" y="2321985"/>
            <a:ext cx="2181738" cy="1005703"/>
          </a:xfrm>
          <a:prstGeom prst="rect">
            <a:avLst/>
          </a:prstGeom>
        </p:spPr>
        <p:txBody>
          <a:bodyPr wrap="none" anchor="b">
            <a:normAutofit/>
          </a:bodyPr>
          <a:lstStyle/>
          <a:p>
            <a:pPr marL="0" indent="0" algn="r">
              <a:buNone/>
            </a:pPr>
            <a:r>
              <a:rPr lang="zh-CN" altLang="en-US" sz="2800" b="1" dirty="0" smtClean="0"/>
              <a:t>主要内容</a:t>
            </a:r>
            <a:endParaRPr lang="zh-CN" altLang="en-US" sz="2800" b="1" dirty="0"/>
          </a:p>
        </p:txBody>
      </p:sp>
      <p:sp>
        <p:nvSpPr>
          <p:cNvPr id="14" name="išḻíďè">
            <a:extLst>
              <a:ext uri="{FF2B5EF4-FFF2-40B4-BE49-F238E27FC236}">
                <a16:creationId xmlns="" xmlns:a16="http://schemas.microsoft.com/office/drawing/2014/main" id="{F530C9D0-26B9-4D98-BA22-4D7F876A7EA0}"/>
              </a:ext>
            </a:extLst>
          </p:cNvPr>
          <p:cNvSpPr/>
          <p:nvPr/>
        </p:nvSpPr>
        <p:spPr bwMode="auto">
          <a:xfrm>
            <a:off x="4592011" y="3685573"/>
            <a:ext cx="828092" cy="595554"/>
          </a:xfrm>
          <a:prstGeom prst="parallelogram">
            <a:avLst/>
          </a:prstGeom>
          <a:solidFill>
            <a:srgbClr val="DF2736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 smtClean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03</a:t>
            </a:r>
            <a:endParaRPr lang="en-US" altLang="zh-CN" sz="24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" name="íşḷïḓè">
            <a:extLst>
              <a:ext uri="{FF2B5EF4-FFF2-40B4-BE49-F238E27FC236}">
                <a16:creationId xmlns="" xmlns:a16="http://schemas.microsoft.com/office/drawing/2014/main" id="{BDF7288A-2673-4047-AE9F-0F2D4CC3CEE7}"/>
              </a:ext>
            </a:extLst>
          </p:cNvPr>
          <p:cNvSpPr/>
          <p:nvPr/>
        </p:nvSpPr>
        <p:spPr bwMode="auto">
          <a:xfrm>
            <a:off x="5283897" y="3685573"/>
            <a:ext cx="5346994" cy="595554"/>
          </a:xfrm>
          <a:prstGeom prst="parallelogram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square" lIns="91440" tIns="45720" rIns="91440" bIns="45720" anchor="ctr" anchorCtr="1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sz="1600" dirty="0" smtClean="0"/>
              <a:t>系统</a:t>
            </a:r>
            <a:r>
              <a:rPr lang="zh-CN" altLang="en-US" sz="1600" dirty="0" smtClean="0"/>
              <a:t>操作</a:t>
            </a:r>
            <a:r>
              <a:rPr lang="zh-CN" altLang="zh-CN" sz="1600" dirty="0" smtClean="0"/>
              <a:t>演示</a:t>
            </a:r>
            <a:endParaRPr lang="en-US" altLang="zh-CN" sz="1600" dirty="0"/>
          </a:p>
        </p:txBody>
      </p:sp>
    </p:spTree>
    <p:extLst>
      <p:ext uri="{BB962C8B-B14F-4D97-AF65-F5344CB8AC3E}">
        <p14:creationId xmlns="" xmlns:p14="http://schemas.microsoft.com/office/powerpoint/2010/main" val="17517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191" y="1148211"/>
            <a:ext cx="10476529" cy="59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34482" y="2295352"/>
            <a:ext cx="6746032" cy="363894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52" y="3582685"/>
            <a:ext cx="98869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775649" y="4581352"/>
            <a:ext cx="3088433" cy="363894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5038531" y="2789874"/>
            <a:ext cx="2108718" cy="16701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9959" y="69046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系统操作规范：验收单表头录入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035" y="736017"/>
            <a:ext cx="9801225" cy="610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556" y="3965224"/>
            <a:ext cx="98869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157020" y="2369981"/>
            <a:ext cx="3116424" cy="242595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497378" y="2360650"/>
            <a:ext cx="6382139" cy="242595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6876686" y="2705883"/>
            <a:ext cx="2705876" cy="1558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9554571" y="4338740"/>
            <a:ext cx="1007706" cy="1810139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2799207" y="1894119"/>
            <a:ext cx="615821" cy="3825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96367" y="167951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选择“今天”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1632" y="3209735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货到日期</a:t>
            </a:r>
            <a:r>
              <a:rPr lang="en-US" altLang="zh-CN" b="1" dirty="0" smtClean="0">
                <a:solidFill>
                  <a:srgbClr val="FF0000"/>
                </a:solidFill>
              </a:rPr>
              <a:t>==</a:t>
            </a:r>
            <a:r>
              <a:rPr lang="zh-CN" altLang="en-US" b="1" dirty="0" smtClean="0">
                <a:solidFill>
                  <a:srgbClr val="FF0000"/>
                </a:solidFill>
              </a:rPr>
              <a:t>投入使用日期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51338" y="6466119"/>
            <a:ext cx="3004457" cy="298580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2062089" y="2771197"/>
            <a:ext cx="1455575" cy="36389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57849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系统操作规范：验收单表头录入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6" grpId="0"/>
      <p:bldP spid="17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352" y="950630"/>
            <a:ext cx="9801225" cy="610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908" y="4179837"/>
            <a:ext cx="98869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914421" y="3013802"/>
            <a:ext cx="9937102" cy="63448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04682" y="4152136"/>
            <a:ext cx="3928188" cy="2435290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2668578" y="3508327"/>
            <a:ext cx="1343606" cy="64380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3984192" y="3293720"/>
            <a:ext cx="1017037" cy="8304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4012184" y="3303051"/>
            <a:ext cx="4338735" cy="8397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986" y="67180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系统操作规范：验收单表头录入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231" y="922637"/>
            <a:ext cx="9801225" cy="610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54553" y="4338747"/>
            <a:ext cx="6662057" cy="363894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35892" y="5262478"/>
            <a:ext cx="6456785" cy="279918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36" y="1029491"/>
            <a:ext cx="6629400" cy="2895600"/>
          </a:xfrm>
          <a:prstGeom prst="rect">
            <a:avLst/>
          </a:prstGeom>
          <a:noFill/>
          <a:ln w="28575">
            <a:solidFill>
              <a:srgbClr val="D61E42"/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593" y="837922"/>
            <a:ext cx="66198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直接箭头连接符 12"/>
          <p:cNvCxnSpPr/>
          <p:nvPr/>
        </p:nvCxnSpPr>
        <p:spPr>
          <a:xfrm flipH="1">
            <a:off x="4879901" y="2379319"/>
            <a:ext cx="3741576" cy="283650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8623" y="64770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系统操作规范：验收单表头录入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44" y="614714"/>
            <a:ext cx="9801225" cy="610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795" y="-660723"/>
            <a:ext cx="7553325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4394716" y="2705878"/>
            <a:ext cx="3153747" cy="2099387"/>
          </a:xfrm>
          <a:prstGeom prst="rect">
            <a:avLst/>
          </a:prstGeom>
          <a:noFill/>
          <a:ln w="38100">
            <a:solidFill>
              <a:srgbClr val="D61E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3097763" y="4441371"/>
            <a:ext cx="1222310" cy="1828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71804" y="6354147"/>
            <a:ext cx="6419461" cy="317241"/>
          </a:xfrm>
          <a:prstGeom prst="rect">
            <a:avLst/>
          </a:prstGeom>
          <a:noFill/>
          <a:ln w="28575">
            <a:solidFill>
              <a:srgbClr val="D61E4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58623" y="64770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系统操作规范：验收单表头录入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44" y="614714"/>
            <a:ext cx="9801225" cy="610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9395927" y="690465"/>
            <a:ext cx="727787" cy="354564"/>
          </a:xfrm>
          <a:prstGeom prst="rect">
            <a:avLst/>
          </a:prstGeom>
          <a:noFill/>
          <a:ln w="38100">
            <a:solidFill>
              <a:srgbClr val="D61E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endCxn id="8" idx="0"/>
          </p:cNvCxnSpPr>
          <p:nvPr/>
        </p:nvCxnSpPr>
        <p:spPr>
          <a:xfrm>
            <a:off x="10039739" y="1129004"/>
            <a:ext cx="361103" cy="1791478"/>
          </a:xfrm>
          <a:prstGeom prst="straightConnector1">
            <a:avLst/>
          </a:prstGeom>
          <a:ln w="28575">
            <a:solidFill>
              <a:srgbClr val="D61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08098" y="2920482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验收单表头：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填写完毕之后，点击“保存”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623" y="64770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系统操作规范：验收单表头录入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878" y="681135"/>
            <a:ext cx="10803457" cy="567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91886" y="3704253"/>
            <a:ext cx="6522098" cy="52251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698190" y="4366721"/>
            <a:ext cx="803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资产验收审核支撑材料：实物照片、发票、合同、送货单等（必须真实有效）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623" y="64770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系统操作规范：验收单表头录入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878" y="681135"/>
            <a:ext cx="10803457" cy="567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58623" y="64770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系统操作规范：验收单表头录入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1886" y="3704253"/>
            <a:ext cx="6522098" cy="52251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7187" y="650519"/>
            <a:ext cx="28479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箭头连接符 7"/>
          <p:cNvCxnSpPr/>
          <p:nvPr/>
        </p:nvCxnSpPr>
        <p:spPr>
          <a:xfrm flipV="1">
            <a:off x="1651518" y="2696547"/>
            <a:ext cx="1231641" cy="11663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620" y="133330"/>
            <a:ext cx="10537565" cy="349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椭圆 9"/>
          <p:cNvSpPr/>
          <p:nvPr/>
        </p:nvSpPr>
        <p:spPr>
          <a:xfrm>
            <a:off x="10795518" y="3816220"/>
            <a:ext cx="597160" cy="307911"/>
          </a:xfrm>
          <a:prstGeom prst="ellipse">
            <a:avLst/>
          </a:prstGeom>
          <a:noFill/>
          <a:ln w="38100">
            <a:solidFill>
              <a:srgbClr val="D6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256384" y="2845837"/>
            <a:ext cx="597160" cy="307911"/>
          </a:xfrm>
          <a:prstGeom prst="ellipse">
            <a:avLst/>
          </a:prstGeom>
          <a:noFill/>
          <a:ln w="38100">
            <a:solidFill>
              <a:srgbClr val="D6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105053" y="3060441"/>
            <a:ext cx="597160" cy="307911"/>
          </a:xfrm>
          <a:prstGeom prst="ellipse">
            <a:avLst/>
          </a:prstGeom>
          <a:noFill/>
          <a:ln w="38100">
            <a:solidFill>
              <a:srgbClr val="D6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61257" y="289249"/>
            <a:ext cx="3200400" cy="27058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694922" y="1968759"/>
            <a:ext cx="597160" cy="307911"/>
          </a:xfrm>
          <a:prstGeom prst="ellipse">
            <a:avLst/>
          </a:prstGeom>
          <a:noFill/>
          <a:ln w="38100">
            <a:solidFill>
              <a:srgbClr val="D6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949682" y="438538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1.</a:t>
            </a:r>
            <a:r>
              <a:rPr lang="zh-CN" altLang="en-US" b="1" dirty="0" smtClean="0">
                <a:solidFill>
                  <a:srgbClr val="FF0000"/>
                </a:solidFill>
              </a:rPr>
              <a:t>点击“扩展箭头”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4009" y="282717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2.</a:t>
            </a:r>
            <a:r>
              <a:rPr lang="zh-CN" altLang="en-US" b="1" dirty="0" smtClean="0">
                <a:solidFill>
                  <a:srgbClr val="FF0000"/>
                </a:solidFill>
              </a:rPr>
              <a:t>点击“建账附件”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2441" y="3247053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3.</a:t>
            </a:r>
            <a:r>
              <a:rPr lang="zh-CN" altLang="en-US" b="1" dirty="0" smtClean="0">
                <a:solidFill>
                  <a:srgbClr val="FF0000"/>
                </a:solidFill>
              </a:rPr>
              <a:t>点击“选择”按钮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4213" y="886408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4.</a:t>
            </a:r>
            <a:r>
              <a:rPr lang="zh-CN" altLang="en-US" b="1" dirty="0" smtClean="0">
                <a:solidFill>
                  <a:srgbClr val="FF0000"/>
                </a:solidFill>
              </a:rPr>
              <a:t>选择材料后，点击“打开”按钮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>
            <a:off x="9937102" y="4077478"/>
            <a:ext cx="755780" cy="317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9060024" y="3135086"/>
            <a:ext cx="989045" cy="1586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4273420" y="1306286"/>
            <a:ext cx="998377" cy="6811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3424337" y="615821"/>
            <a:ext cx="802430" cy="13809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872204" y="3013788"/>
            <a:ext cx="7184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10" y="1307658"/>
            <a:ext cx="10308695" cy="501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7869" y="420812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附属在资产上的零配件、附属品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923731" y="4562691"/>
            <a:ext cx="998375" cy="3918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9741159" y="4823948"/>
            <a:ext cx="1035698" cy="335902"/>
          </a:xfrm>
          <a:prstGeom prst="ellipse">
            <a:avLst/>
          </a:prstGeom>
          <a:noFill/>
          <a:ln w="38100">
            <a:solidFill>
              <a:srgbClr val="D6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7660433" y="3844234"/>
            <a:ext cx="2006081" cy="1007706"/>
          </a:xfrm>
          <a:prstGeom prst="straightConnector1">
            <a:avLst/>
          </a:prstGeom>
          <a:ln w="38100">
            <a:solidFill>
              <a:srgbClr val="D61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180114" y="2118071"/>
            <a:ext cx="1623527" cy="30791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49292" y="759672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系统操作规范：验收单表头录入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069" y="1326089"/>
            <a:ext cx="9135447" cy="51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1175" y="811763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填写单条资产信息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80522" y="4861249"/>
            <a:ext cx="1296956" cy="410547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0115" y="148117"/>
            <a:ext cx="5377445" cy="370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接箭头连接符 8"/>
          <p:cNvCxnSpPr/>
          <p:nvPr/>
        </p:nvCxnSpPr>
        <p:spPr>
          <a:xfrm flipV="1">
            <a:off x="3247053" y="914400"/>
            <a:ext cx="4581331" cy="396551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924937" y="4870579"/>
            <a:ext cx="1502229" cy="41054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0628"/>
            <a:ext cx="6506906" cy="441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直接箭头连接符 12"/>
          <p:cNvCxnSpPr/>
          <p:nvPr/>
        </p:nvCxnSpPr>
        <p:spPr>
          <a:xfrm flipH="1" flipV="1">
            <a:off x="4599992" y="4338735"/>
            <a:ext cx="1408922" cy="4292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28472" y="2854118"/>
            <a:ext cx="4686354" cy="656792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zh-CN" altLang="zh-CN" dirty="0" smtClean="0"/>
              <a:t>资产数据清查情况介绍及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后续清查工作安排</a:t>
            </a:r>
            <a:endParaRPr lang="en-US" altLang="zh-CN" dirty="0"/>
          </a:p>
        </p:txBody>
      </p:sp>
      <p:cxnSp>
        <p:nvCxnSpPr>
          <p:cNvPr id="44" name="直接连接符 43">
            <a:extLst>
              <a:ext uri="{FF2B5EF4-FFF2-40B4-BE49-F238E27FC236}">
                <a16:creationId xmlns="" xmlns:a16="http://schemas.microsoft.com/office/drawing/2014/main" id="{55200430-2ECD-48E4-86E8-F9AAAD8E1D02}"/>
              </a:ext>
            </a:extLst>
          </p:cNvPr>
          <p:cNvCxnSpPr/>
          <p:nvPr/>
        </p:nvCxnSpPr>
        <p:spPr>
          <a:xfrm>
            <a:off x="3527137" y="2812173"/>
            <a:ext cx="5137727" cy="0"/>
          </a:xfrm>
          <a:prstGeom prst="line">
            <a:avLst/>
          </a:prstGeom>
          <a:ln>
            <a:solidFill>
              <a:srgbClr val="D6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5584241" y="182463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41175" y="811763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填写单条资产信息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546" y="1415168"/>
            <a:ext cx="11262881" cy="450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02" y="0"/>
            <a:ext cx="386715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椭圆 6"/>
          <p:cNvSpPr/>
          <p:nvPr/>
        </p:nvSpPr>
        <p:spPr>
          <a:xfrm>
            <a:off x="10795518" y="3023118"/>
            <a:ext cx="811764" cy="52251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4058816" y="1698171"/>
            <a:ext cx="6512768" cy="14928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81135" y="485192"/>
            <a:ext cx="2351314" cy="55050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37722" y="1371600"/>
            <a:ext cx="531845" cy="9890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19061" y="3023118"/>
            <a:ext cx="494523" cy="55050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788" y="1223753"/>
            <a:ext cx="10803682" cy="394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233" y="74644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填写单条资产信息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95" y="1278293"/>
            <a:ext cx="11043618" cy="487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233" y="802432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建账完毕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提交审核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9638524" y="1660849"/>
            <a:ext cx="615820" cy="3732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5094514" y="1996751"/>
            <a:ext cx="4338735" cy="21740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183" y="1440420"/>
            <a:ext cx="11278183" cy="429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233" y="802432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建账完毕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提交审核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590245" y="1828800"/>
            <a:ext cx="503853" cy="43853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6820678" y="2146041"/>
            <a:ext cx="3638938" cy="16981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5187820" y="4226767"/>
            <a:ext cx="793102" cy="42920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89" y="1428232"/>
            <a:ext cx="11689313" cy="223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233" y="802432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建账完毕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提交审核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233" y="662467"/>
            <a:ext cx="9374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验收单审核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校级资产管理员审核：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依据“建账附件”信息，进行验收单审核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249" y="1095288"/>
            <a:ext cx="11642075" cy="184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2677886" y="1101000"/>
            <a:ext cx="643812" cy="28924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78498" y="2052719"/>
            <a:ext cx="643812" cy="28924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1299372" y="2416610"/>
            <a:ext cx="643812" cy="28924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887" y="3089434"/>
            <a:ext cx="10736424" cy="411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接箭头连接符 10"/>
          <p:cNvCxnSpPr>
            <a:stCxn id="8" idx="3"/>
          </p:cNvCxnSpPr>
          <p:nvPr/>
        </p:nvCxnSpPr>
        <p:spPr>
          <a:xfrm flipH="1">
            <a:off x="6400801" y="2663499"/>
            <a:ext cx="4992855" cy="6488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73" y="1145697"/>
            <a:ext cx="11706808" cy="193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6612" y="699790"/>
            <a:ext cx="739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验收单审核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校级资产管理员审核通过：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打印资产签收单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1256" y="1912770"/>
            <a:ext cx="1744825" cy="3079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133044" y="1315610"/>
            <a:ext cx="1744825" cy="3079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001208" y="2285994"/>
            <a:ext cx="1744825" cy="3079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942" y="4216247"/>
            <a:ext cx="11828106" cy="206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下箭头 9"/>
          <p:cNvSpPr/>
          <p:nvPr/>
        </p:nvSpPr>
        <p:spPr>
          <a:xfrm>
            <a:off x="5654351" y="3209731"/>
            <a:ext cx="419878" cy="9050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413380" y="4198770"/>
            <a:ext cx="503853" cy="3079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45233" y="5281126"/>
            <a:ext cx="765110" cy="26125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1056776" y="5206481"/>
            <a:ext cx="858416" cy="4198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12" y="699790"/>
            <a:ext cx="739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验收单审核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校级资产管理员审核通过：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打印资产签收单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972" y="1193082"/>
            <a:ext cx="7849281" cy="487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331" y="1204816"/>
            <a:ext cx="7452951" cy="565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6612" y="699790"/>
            <a:ext cx="713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验收单审核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校级资产管理员审核通过：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3.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打印资产条码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6840" y="429207"/>
            <a:ext cx="2349182" cy="621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>
            <a:off x="7725740" y="3340359"/>
            <a:ext cx="1614196" cy="569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360360" y="1642187"/>
            <a:ext cx="461665" cy="355481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由资产管理员领会条码，完成张贴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12" y="699790"/>
            <a:ext cx="6367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验收单审核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账套管理员审定通过：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完成现场验收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7028" y="3978796"/>
            <a:ext cx="5151956" cy="257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35" y="1212980"/>
            <a:ext cx="4554771" cy="282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828" y="2660710"/>
            <a:ext cx="3993405" cy="27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53308" y="895738"/>
            <a:ext cx="1692836" cy="295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3461" y="1215461"/>
            <a:ext cx="4024702" cy="51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959" y="69046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资产数据清查情况介绍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339" y="1146484"/>
            <a:ext cx="10390945" cy="520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612" y="699790"/>
            <a:ext cx="8605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验收单审核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账套管理员审定通过：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依据“文档信息”，审核财务数据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03" y="1142981"/>
            <a:ext cx="11779509" cy="167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669" y="4228606"/>
            <a:ext cx="11366258" cy="262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4165" y="2753113"/>
            <a:ext cx="62293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接箭头连接符 10"/>
          <p:cNvCxnSpPr/>
          <p:nvPr/>
        </p:nvCxnSpPr>
        <p:spPr>
          <a:xfrm flipH="1">
            <a:off x="6092890" y="2407298"/>
            <a:ext cx="5281126" cy="14555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12" y="699790"/>
            <a:ext cx="7906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验收单审核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账套管理员审定通过：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3.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上传现场验收单，审定通过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943" y="1477688"/>
            <a:ext cx="10567128" cy="281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982" y="1109886"/>
            <a:ext cx="10508602" cy="283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12" y="699790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打印验收单，进行财务报账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98" y="1083479"/>
            <a:ext cx="11189738" cy="265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9513" y="587828"/>
            <a:ext cx="4859324" cy="576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612" y="699790"/>
            <a:ext cx="666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资产信息导出、导入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完成与财务系统对接，方可报账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672" y="1067012"/>
            <a:ext cx="9832910" cy="193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181" y="2905271"/>
            <a:ext cx="8775440" cy="39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031"/>
            <a:ext cx="11747179" cy="292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6612" y="699790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资产变动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——1.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项目变动：调拨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260" y="4433055"/>
            <a:ext cx="9380959" cy="222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箭头连接符 7"/>
          <p:cNvCxnSpPr/>
          <p:nvPr/>
        </p:nvCxnSpPr>
        <p:spPr>
          <a:xfrm flipH="1">
            <a:off x="6783355" y="2146041"/>
            <a:ext cx="2024743" cy="26965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12" y="699790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资产变动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——1.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项目变动：调拨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56" y="1146403"/>
            <a:ext cx="10961914" cy="544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12" y="699790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资产变动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——1.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项目变动：调拨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415" y="1228629"/>
            <a:ext cx="92678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7819053" y="1763486"/>
            <a:ext cx="1101012" cy="31724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3023118" y="2071396"/>
            <a:ext cx="4618653" cy="11103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1231641" y="3433666"/>
            <a:ext cx="1101012" cy="31724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266" y="1375954"/>
            <a:ext cx="9102400" cy="392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6612" y="699790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资产变动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——1.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项目变动：调拨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1298" y="1987420"/>
            <a:ext cx="3965510" cy="97038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924939" y="199675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填写变动后的信息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4245429" y="2220686"/>
            <a:ext cx="1604865" cy="2892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32645" y="325638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上传变动申请单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5411756" y="3722915"/>
            <a:ext cx="1604865" cy="2892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12" y="699790"/>
            <a:ext cx="4315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资产变动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——2.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项目变动：价格变动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672" y="1234795"/>
            <a:ext cx="10896210" cy="322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612" y="699790"/>
            <a:ext cx="4315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资产变动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——2.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项目变动：价格变动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834" y="1281595"/>
            <a:ext cx="11370322" cy="429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959" y="69046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资产数据清查情况介绍</a:t>
            </a:r>
            <a:endParaRPr lang="zh-CN" altLang="en-US" dirty="0"/>
          </a:p>
        </p:txBody>
      </p:sp>
      <p:grpSp>
        <p:nvGrpSpPr>
          <p:cNvPr id="5" name="ïs1îḑé">
            <a:extLst>
              <a:ext uri="{FF2B5EF4-FFF2-40B4-BE49-F238E27FC236}">
                <a16:creationId xmlns:a16="http://schemas.microsoft.com/office/drawing/2014/main" xmlns="" id="{896A5F82-D5E0-4D99-B0FF-1FFE01F09800}"/>
              </a:ext>
            </a:extLst>
          </p:cNvPr>
          <p:cNvGrpSpPr/>
          <p:nvPr/>
        </p:nvGrpSpPr>
        <p:grpSpPr>
          <a:xfrm>
            <a:off x="673100" y="1868189"/>
            <a:ext cx="2366074" cy="3540722"/>
            <a:chOff x="675101" y="1823278"/>
            <a:chExt cx="2366074" cy="3540722"/>
          </a:xfrm>
        </p:grpSpPr>
        <p:grpSp>
          <p:nvGrpSpPr>
            <p:cNvPr id="46" name="îşļîḑé">
              <a:extLst>
                <a:ext uri="{FF2B5EF4-FFF2-40B4-BE49-F238E27FC236}">
                  <a16:creationId xmlns:a16="http://schemas.microsoft.com/office/drawing/2014/main" xmlns="" id="{EFEFFFE3-DDFB-40A2-81C2-00679874ACE6}"/>
                </a:ext>
              </a:extLst>
            </p:cNvPr>
            <p:cNvGrpSpPr/>
            <p:nvPr/>
          </p:nvGrpSpPr>
          <p:grpSpPr>
            <a:xfrm>
              <a:off x="827699" y="1823278"/>
              <a:ext cx="2060878" cy="2121801"/>
              <a:chOff x="864965" y="1823278"/>
              <a:chExt cx="2060878" cy="2121801"/>
            </a:xfrm>
          </p:grpSpPr>
          <p:sp>
            <p:nvSpPr>
              <p:cNvPr id="50" name="iṩliḑé">
                <a:extLst>
                  <a:ext uri="{FF2B5EF4-FFF2-40B4-BE49-F238E27FC236}">
                    <a16:creationId xmlns:a16="http://schemas.microsoft.com/office/drawing/2014/main" xmlns="" id="{EDB6F857-3C21-4100-B7B7-001D6F15EFB6}"/>
                  </a:ext>
                </a:extLst>
              </p:cNvPr>
              <p:cNvSpPr/>
              <p:nvPr/>
            </p:nvSpPr>
            <p:spPr bwMode="auto">
              <a:xfrm>
                <a:off x="864965" y="1885940"/>
                <a:ext cx="2060878" cy="2059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1" name="ï$1ïḋê">
                <a:extLst>
                  <a:ext uri="{FF2B5EF4-FFF2-40B4-BE49-F238E27FC236}">
                    <a16:creationId xmlns:a16="http://schemas.microsoft.com/office/drawing/2014/main" xmlns="" id="{40F045C5-CB0B-4627-B48E-9931E553D6E5}"/>
                  </a:ext>
                </a:extLst>
              </p:cNvPr>
              <p:cNvSpPr/>
              <p:nvPr/>
            </p:nvSpPr>
            <p:spPr bwMode="auto">
              <a:xfrm>
                <a:off x="1462864" y="3449876"/>
                <a:ext cx="1312417" cy="495203"/>
              </a:xfrm>
              <a:custGeom>
                <a:avLst/>
                <a:gdLst>
                  <a:gd name="T0" fmla="*/ 238 w 725"/>
                  <a:gd name="T1" fmla="*/ 274 h 274"/>
                  <a:gd name="T2" fmla="*/ 725 w 725"/>
                  <a:gd name="T3" fmla="*/ 0 h 274"/>
                  <a:gd name="T4" fmla="*/ 239 w 725"/>
                  <a:gd name="T5" fmla="*/ 140 h 274"/>
                  <a:gd name="T6" fmla="*/ 0 w 725"/>
                  <a:gd name="T7" fmla="*/ 221 h 274"/>
                  <a:gd name="T8" fmla="*/ 238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8" y="274"/>
                    </a:moveTo>
                    <a:cubicBezTo>
                      <a:pt x="444" y="274"/>
                      <a:pt x="625" y="164"/>
                      <a:pt x="725" y="0"/>
                    </a:cubicBezTo>
                    <a:cubicBezTo>
                      <a:pt x="715" y="7"/>
                      <a:pt x="560" y="163"/>
                      <a:pt x="239" y="140"/>
                    </a:cubicBezTo>
                    <a:cubicBezTo>
                      <a:pt x="76" y="128"/>
                      <a:pt x="18" y="174"/>
                      <a:pt x="0" y="221"/>
                    </a:cubicBezTo>
                    <a:cubicBezTo>
                      <a:pt x="72" y="255"/>
                      <a:pt x="153" y="274"/>
                      <a:pt x="238" y="274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2" name="î$ḷîḓe">
                <a:extLst>
                  <a:ext uri="{FF2B5EF4-FFF2-40B4-BE49-F238E27FC236}">
                    <a16:creationId xmlns:a16="http://schemas.microsoft.com/office/drawing/2014/main" xmlns="" id="{28BFC9D0-4B6F-4EB5-A6A0-82B716E0F118}"/>
                  </a:ext>
                </a:extLst>
              </p:cNvPr>
              <p:cNvSpPr/>
              <p:nvPr/>
            </p:nvSpPr>
            <p:spPr bwMode="auto">
              <a:xfrm>
                <a:off x="876279" y="3065202"/>
                <a:ext cx="1910316" cy="838103"/>
              </a:xfrm>
              <a:custGeom>
                <a:avLst/>
                <a:gdLst>
                  <a:gd name="T0" fmla="*/ 1055 w 1055"/>
                  <a:gd name="T1" fmla="*/ 204 h 464"/>
                  <a:gd name="T2" fmla="*/ 585 w 1055"/>
                  <a:gd name="T3" fmla="*/ 352 h 464"/>
                  <a:gd name="T4" fmla="*/ 100 w 1055"/>
                  <a:gd name="T5" fmla="*/ 159 h 464"/>
                  <a:gd name="T6" fmla="*/ 0 w 1055"/>
                  <a:gd name="T7" fmla="*/ 0 h 464"/>
                  <a:gd name="T8" fmla="*/ 402 w 1055"/>
                  <a:gd name="T9" fmla="*/ 464 h 464"/>
                  <a:gd name="T10" fmla="*/ 585 w 1055"/>
                  <a:gd name="T11" fmla="*/ 355 h 464"/>
                  <a:gd name="T12" fmla="*/ 620 w 1055"/>
                  <a:gd name="T13" fmla="*/ 356 h 464"/>
                  <a:gd name="T14" fmla="*/ 1049 w 1055"/>
                  <a:gd name="T15" fmla="*/ 213 h 464"/>
                  <a:gd name="T16" fmla="*/ 1055 w 1055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5" h="464">
                    <a:moveTo>
                      <a:pt x="1055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0" y="159"/>
                    </a:cubicBezTo>
                    <a:cubicBezTo>
                      <a:pt x="43" y="98"/>
                      <a:pt x="13" y="35"/>
                      <a:pt x="0" y="0"/>
                    </a:cubicBezTo>
                    <a:cubicBezTo>
                      <a:pt x="32" y="222"/>
                      <a:pt x="192" y="402"/>
                      <a:pt x="402" y="464"/>
                    </a:cubicBezTo>
                    <a:cubicBezTo>
                      <a:pt x="457" y="418"/>
                      <a:pt x="516" y="353"/>
                      <a:pt x="585" y="355"/>
                    </a:cubicBezTo>
                    <a:cubicBezTo>
                      <a:pt x="597" y="356"/>
                      <a:pt x="608" y="356"/>
                      <a:pt x="620" y="356"/>
                    </a:cubicBezTo>
                    <a:cubicBezTo>
                      <a:pt x="796" y="356"/>
                      <a:pt x="941" y="308"/>
                      <a:pt x="1049" y="213"/>
                    </a:cubicBezTo>
                    <a:cubicBezTo>
                      <a:pt x="1051" y="210"/>
                      <a:pt x="1053" y="207"/>
                      <a:pt x="1055" y="20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3" name="i$lîḍè">
                <a:extLst>
                  <a:ext uri="{FF2B5EF4-FFF2-40B4-BE49-F238E27FC236}">
                    <a16:creationId xmlns:a16="http://schemas.microsoft.com/office/drawing/2014/main" xmlns="" id="{5AAE605C-1884-4D2B-9A43-797A1AAD2F04}"/>
                  </a:ext>
                </a:extLst>
              </p:cNvPr>
              <p:cNvSpPr/>
              <p:nvPr/>
            </p:nvSpPr>
            <p:spPr bwMode="auto">
              <a:xfrm>
                <a:off x="883242" y="1823278"/>
                <a:ext cx="916430" cy="2042603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8 w 506"/>
                  <a:gd name="T5" fmla="*/ 52 h 1130"/>
                  <a:gd name="T6" fmla="*/ 358 w 506"/>
                  <a:gd name="T7" fmla="*/ 22 h 1130"/>
                  <a:gd name="T8" fmla="*/ 454 w 506"/>
                  <a:gd name="T9" fmla="*/ 45 h 1130"/>
                  <a:gd name="T10" fmla="*/ 470 w 506"/>
                  <a:gd name="T11" fmla="*/ 43 h 1130"/>
                  <a:gd name="T12" fmla="*/ 370 w 506"/>
                  <a:gd name="T13" fmla="*/ 5 h 1130"/>
                  <a:gd name="T14" fmla="*/ 311 w 506"/>
                  <a:gd name="T15" fmla="*/ 34 h 1130"/>
                  <a:gd name="T16" fmla="*/ 266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1 w 506"/>
                  <a:gd name="T25" fmla="*/ 481 h 1130"/>
                  <a:gd name="T26" fmla="*/ 71 w 506"/>
                  <a:gd name="T27" fmla="*/ 481 h 1130"/>
                  <a:gd name="T28" fmla="*/ 105 w 506"/>
                  <a:gd name="T29" fmla="*/ 561 h 1130"/>
                  <a:gd name="T30" fmla="*/ 105 w 506"/>
                  <a:gd name="T31" fmla="*/ 561 h 1130"/>
                  <a:gd name="T32" fmla="*/ 249 w 506"/>
                  <a:gd name="T33" fmla="*/ 1082 h 1130"/>
                  <a:gd name="T34" fmla="*/ 243 w 506"/>
                  <a:gd name="T35" fmla="*/ 1078 h 1130"/>
                  <a:gd name="T36" fmla="*/ 140 w 506"/>
                  <a:gd name="T37" fmla="*/ 601 h 1130"/>
                  <a:gd name="T38" fmla="*/ 204 w 506"/>
                  <a:gd name="T39" fmla="*/ 553 h 1130"/>
                  <a:gd name="T40" fmla="*/ 207 w 506"/>
                  <a:gd name="T41" fmla="*/ 554 h 1130"/>
                  <a:gd name="T42" fmla="*/ 211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8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7" y="1"/>
                      <a:pt x="454" y="45"/>
                      <a:pt x="454" y="45"/>
                    </a:cubicBezTo>
                    <a:cubicBezTo>
                      <a:pt x="470" y="43"/>
                      <a:pt x="470" y="43"/>
                      <a:pt x="470" y="43"/>
                    </a:cubicBezTo>
                    <a:cubicBezTo>
                      <a:pt x="439" y="6"/>
                      <a:pt x="401" y="0"/>
                      <a:pt x="370" y="5"/>
                    </a:cubicBezTo>
                    <a:cubicBezTo>
                      <a:pt x="348" y="8"/>
                      <a:pt x="328" y="19"/>
                      <a:pt x="311" y="34"/>
                    </a:cubicBezTo>
                    <a:cubicBezTo>
                      <a:pt x="286" y="56"/>
                      <a:pt x="266" y="52"/>
                      <a:pt x="266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1" y="52"/>
                      <a:pt x="257" y="52"/>
                      <a:pt x="253" y="52"/>
                    </a:cubicBezTo>
                    <a:cubicBezTo>
                      <a:pt x="113" y="52"/>
                      <a:pt x="0" y="165"/>
                      <a:pt x="0" y="305"/>
                    </a:cubicBezTo>
                    <a:cubicBezTo>
                      <a:pt x="0" y="374"/>
                      <a:pt x="27" y="436"/>
                      <a:pt x="71" y="481"/>
                    </a:cubicBezTo>
                    <a:cubicBezTo>
                      <a:pt x="71" y="481"/>
                      <a:pt x="71" y="481"/>
                      <a:pt x="71" y="481"/>
                    </a:cubicBezTo>
                    <a:cubicBezTo>
                      <a:pt x="111" y="521"/>
                      <a:pt x="105" y="561"/>
                      <a:pt x="105" y="561"/>
                    </a:cubicBezTo>
                    <a:cubicBezTo>
                      <a:pt x="105" y="561"/>
                      <a:pt x="105" y="561"/>
                      <a:pt x="105" y="561"/>
                    </a:cubicBezTo>
                    <a:cubicBezTo>
                      <a:pt x="76" y="769"/>
                      <a:pt x="52" y="1130"/>
                      <a:pt x="249" y="1082"/>
                    </a:cubicBezTo>
                    <a:cubicBezTo>
                      <a:pt x="243" y="1078"/>
                      <a:pt x="243" y="1078"/>
                      <a:pt x="243" y="1078"/>
                    </a:cubicBezTo>
                    <a:cubicBezTo>
                      <a:pt x="243" y="1078"/>
                      <a:pt x="65" y="1108"/>
                      <a:pt x="140" y="601"/>
                    </a:cubicBezTo>
                    <a:cubicBezTo>
                      <a:pt x="143" y="586"/>
                      <a:pt x="155" y="546"/>
                      <a:pt x="204" y="553"/>
                    </a:cubicBezTo>
                    <a:cubicBezTo>
                      <a:pt x="205" y="554"/>
                      <a:pt x="206" y="554"/>
                      <a:pt x="207" y="554"/>
                    </a:cubicBezTo>
                    <a:cubicBezTo>
                      <a:pt x="209" y="554"/>
                      <a:pt x="210" y="554"/>
                      <a:pt x="211" y="555"/>
                    </a:cubicBezTo>
                    <a:cubicBezTo>
                      <a:pt x="215" y="556"/>
                      <a:pt x="219" y="556"/>
                      <a:pt x="222" y="556"/>
                    </a:cubicBezTo>
                    <a:cubicBezTo>
                      <a:pt x="232" y="557"/>
                      <a:pt x="242" y="558"/>
                      <a:pt x="253" y="558"/>
                    </a:cubicBezTo>
                    <a:cubicBezTo>
                      <a:pt x="392" y="558"/>
                      <a:pt x="506" y="445"/>
                      <a:pt x="506" y="305"/>
                    </a:cubicBezTo>
                    <a:cubicBezTo>
                      <a:pt x="506" y="203"/>
                      <a:pt x="445" y="115"/>
                      <a:pt x="358" y="75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/>
              </a:p>
            </p:txBody>
          </p:sp>
          <p:sp>
            <p:nvSpPr>
              <p:cNvPr id="55" name="ïşľiďé">
                <a:extLst>
                  <a:ext uri="{FF2B5EF4-FFF2-40B4-BE49-F238E27FC236}">
                    <a16:creationId xmlns:a16="http://schemas.microsoft.com/office/drawing/2014/main" xmlns="" id="{9594F4BF-D9BE-4A7A-B886-6CCF347D7410}"/>
                  </a:ext>
                </a:extLst>
              </p:cNvPr>
              <p:cNvSpPr/>
              <p:nvPr/>
            </p:nvSpPr>
            <p:spPr>
              <a:xfrm>
                <a:off x="2016499" y="2544287"/>
                <a:ext cx="388385" cy="32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27" y="0"/>
                    </a:moveTo>
                    <a:cubicBezTo>
                      <a:pt x="6595" y="0"/>
                      <a:pt x="5854" y="590"/>
                      <a:pt x="5543" y="1508"/>
                    </a:cubicBezTo>
                    <a:lnTo>
                      <a:pt x="4621" y="4258"/>
                    </a:lnTo>
                    <a:lnTo>
                      <a:pt x="1689" y="4833"/>
                    </a:lnTo>
                    <a:cubicBezTo>
                      <a:pt x="708" y="5026"/>
                      <a:pt x="0" y="6024"/>
                      <a:pt x="0" y="7204"/>
                    </a:cubicBezTo>
                    <a:lnTo>
                      <a:pt x="0" y="19206"/>
                    </a:lnTo>
                    <a:cubicBezTo>
                      <a:pt x="0" y="20530"/>
                      <a:pt x="912" y="21600"/>
                      <a:pt x="2029" y="21600"/>
                    </a:cubicBezTo>
                    <a:lnTo>
                      <a:pt x="19571" y="21600"/>
                    </a:lnTo>
                    <a:cubicBezTo>
                      <a:pt x="20687" y="21600"/>
                      <a:pt x="21600" y="20530"/>
                      <a:pt x="21600" y="19206"/>
                    </a:cubicBezTo>
                    <a:lnTo>
                      <a:pt x="21600" y="7204"/>
                    </a:lnTo>
                    <a:cubicBezTo>
                      <a:pt x="21600" y="6024"/>
                      <a:pt x="20892" y="5026"/>
                      <a:pt x="19911" y="4833"/>
                    </a:cubicBezTo>
                    <a:lnTo>
                      <a:pt x="16979" y="4258"/>
                    </a:lnTo>
                    <a:lnTo>
                      <a:pt x="16057" y="1508"/>
                    </a:lnTo>
                    <a:cubicBezTo>
                      <a:pt x="15747" y="591"/>
                      <a:pt x="15005" y="0"/>
                      <a:pt x="14173" y="0"/>
                    </a:cubicBezTo>
                    <a:lnTo>
                      <a:pt x="7427" y="0"/>
                    </a:lnTo>
                    <a:close/>
                    <a:moveTo>
                      <a:pt x="7320" y="1841"/>
                    </a:moveTo>
                    <a:lnTo>
                      <a:pt x="14067" y="1841"/>
                    </a:lnTo>
                    <a:cubicBezTo>
                      <a:pt x="14342" y="1841"/>
                      <a:pt x="14595" y="2044"/>
                      <a:pt x="14698" y="2348"/>
                    </a:cubicBezTo>
                    <a:lnTo>
                      <a:pt x="15901" y="5926"/>
                    </a:lnTo>
                    <a:lnTo>
                      <a:pt x="19581" y="6651"/>
                    </a:lnTo>
                    <a:cubicBezTo>
                      <a:pt x="19906" y="6715"/>
                      <a:pt x="20144" y="7054"/>
                      <a:pt x="20144" y="7445"/>
                    </a:cubicBezTo>
                    <a:cubicBezTo>
                      <a:pt x="20144" y="7445"/>
                      <a:pt x="20144" y="19448"/>
                      <a:pt x="20144" y="19448"/>
                    </a:cubicBezTo>
                    <a:cubicBezTo>
                      <a:pt x="20144" y="19890"/>
                      <a:pt x="19837" y="20242"/>
                      <a:pt x="19464" y="20242"/>
                    </a:cubicBezTo>
                    <a:lnTo>
                      <a:pt x="1922" y="20242"/>
                    </a:lnTo>
                    <a:cubicBezTo>
                      <a:pt x="1549" y="20242"/>
                      <a:pt x="1243" y="19890"/>
                      <a:pt x="1243" y="19448"/>
                    </a:cubicBezTo>
                    <a:lnTo>
                      <a:pt x="1243" y="7445"/>
                    </a:lnTo>
                    <a:cubicBezTo>
                      <a:pt x="1243" y="7054"/>
                      <a:pt x="1480" y="6715"/>
                      <a:pt x="1806" y="6651"/>
                    </a:cubicBezTo>
                    <a:lnTo>
                      <a:pt x="5485" y="5926"/>
                    </a:lnTo>
                    <a:lnTo>
                      <a:pt x="6689" y="2348"/>
                    </a:lnTo>
                    <a:cubicBezTo>
                      <a:pt x="6792" y="2044"/>
                      <a:pt x="7043" y="1841"/>
                      <a:pt x="7320" y="1841"/>
                    </a:cubicBezTo>
                    <a:close/>
                    <a:moveTo>
                      <a:pt x="10679" y="5892"/>
                    </a:moveTo>
                    <a:cubicBezTo>
                      <a:pt x="7695" y="5892"/>
                      <a:pt x="5281" y="8755"/>
                      <a:pt x="5281" y="12290"/>
                    </a:cubicBezTo>
                    <a:cubicBezTo>
                      <a:pt x="5281" y="15826"/>
                      <a:pt x="7695" y="18689"/>
                      <a:pt x="10679" y="18689"/>
                    </a:cubicBezTo>
                    <a:cubicBezTo>
                      <a:pt x="13661" y="18689"/>
                      <a:pt x="16076" y="15826"/>
                      <a:pt x="16076" y="12290"/>
                    </a:cubicBezTo>
                    <a:cubicBezTo>
                      <a:pt x="16076" y="8755"/>
                      <a:pt x="13661" y="5892"/>
                      <a:pt x="10679" y="5892"/>
                    </a:cubicBezTo>
                    <a:close/>
                    <a:moveTo>
                      <a:pt x="10261" y="7376"/>
                    </a:moveTo>
                    <a:cubicBezTo>
                      <a:pt x="11295" y="7282"/>
                      <a:pt x="12363" y="7653"/>
                      <a:pt x="13212" y="8516"/>
                    </a:cubicBezTo>
                    <a:cubicBezTo>
                      <a:pt x="14911" y="10240"/>
                      <a:pt x="15105" y="13280"/>
                      <a:pt x="13649" y="15294"/>
                    </a:cubicBezTo>
                    <a:cubicBezTo>
                      <a:pt x="12194" y="17308"/>
                      <a:pt x="9639" y="17537"/>
                      <a:pt x="7941" y="15812"/>
                    </a:cubicBezTo>
                    <a:cubicBezTo>
                      <a:pt x="6242" y="14086"/>
                      <a:pt x="6039" y="11058"/>
                      <a:pt x="7494" y="9045"/>
                    </a:cubicBezTo>
                    <a:cubicBezTo>
                      <a:pt x="8222" y="8038"/>
                      <a:pt x="9228" y="7470"/>
                      <a:pt x="10261" y="7376"/>
                    </a:cubicBezTo>
                    <a:close/>
                    <a:moveTo>
                      <a:pt x="10776" y="8838"/>
                    </a:moveTo>
                    <a:cubicBezTo>
                      <a:pt x="9285" y="8838"/>
                      <a:pt x="8077" y="10270"/>
                      <a:pt x="8077" y="12037"/>
                    </a:cubicBezTo>
                    <a:cubicBezTo>
                      <a:pt x="8077" y="12258"/>
                      <a:pt x="8229" y="12440"/>
                      <a:pt x="8417" y="12440"/>
                    </a:cubicBezTo>
                    <a:cubicBezTo>
                      <a:pt x="8603" y="12440"/>
                      <a:pt x="8756" y="12258"/>
                      <a:pt x="8756" y="12037"/>
                    </a:cubicBezTo>
                    <a:cubicBezTo>
                      <a:pt x="8756" y="10711"/>
                      <a:pt x="9657" y="9643"/>
                      <a:pt x="10776" y="9643"/>
                    </a:cubicBezTo>
                    <a:cubicBezTo>
                      <a:pt x="10962" y="9643"/>
                      <a:pt x="11116" y="9461"/>
                      <a:pt x="11116" y="9241"/>
                    </a:cubicBezTo>
                    <a:cubicBezTo>
                      <a:pt x="11116" y="9020"/>
                      <a:pt x="10962" y="8838"/>
                      <a:pt x="10776" y="88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92500" lnSpcReduction="1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6" name="ïS1iḍé">
                <a:extLst>
                  <a:ext uri="{FF2B5EF4-FFF2-40B4-BE49-F238E27FC236}">
                    <a16:creationId xmlns:a16="http://schemas.microsoft.com/office/drawing/2014/main" xmlns="" id="{C6E12E1B-BFE0-44EF-84E0-9FB7AAF80645}"/>
                  </a:ext>
                </a:extLst>
              </p:cNvPr>
              <p:cNvSpPr txBox="1"/>
              <p:nvPr/>
            </p:nvSpPr>
            <p:spPr>
              <a:xfrm>
                <a:off x="1566641" y="3047732"/>
                <a:ext cx="128810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/>
              <a:p>
                <a:pPr algn="ctr"/>
                <a:r>
                  <a:rPr lang="zh-CN" altLang="en-US" b="1" dirty="0" smtClean="0"/>
                  <a:t>原计划</a:t>
                </a:r>
                <a:endParaRPr lang="zh-CN" altLang="en-US" b="1" dirty="0"/>
              </a:p>
            </p:txBody>
          </p:sp>
        </p:grpSp>
        <p:grpSp>
          <p:nvGrpSpPr>
            <p:cNvPr id="47" name="îṩļíḋe">
              <a:extLst>
                <a:ext uri="{FF2B5EF4-FFF2-40B4-BE49-F238E27FC236}">
                  <a16:creationId xmlns:a16="http://schemas.microsoft.com/office/drawing/2014/main" xmlns="" id="{3A9FDD4C-B904-4E17-970D-05BDD772AAD3}"/>
                </a:ext>
              </a:extLst>
            </p:cNvPr>
            <p:cNvGrpSpPr/>
            <p:nvPr/>
          </p:nvGrpSpPr>
          <p:grpSpPr>
            <a:xfrm>
              <a:off x="675101" y="4308570"/>
              <a:ext cx="2366074" cy="1055430"/>
              <a:chOff x="675101" y="4308570"/>
              <a:chExt cx="2366074" cy="1055430"/>
            </a:xfrm>
          </p:grpSpPr>
          <p:sp>
            <p:nvSpPr>
              <p:cNvPr id="48" name="í$lídè">
                <a:extLst>
                  <a:ext uri="{FF2B5EF4-FFF2-40B4-BE49-F238E27FC236}">
                    <a16:creationId xmlns:a16="http://schemas.microsoft.com/office/drawing/2014/main" xmlns="" id="{39340196-E1AA-4B49-976A-BF366BB2B662}"/>
                  </a:ext>
                </a:extLst>
              </p:cNvPr>
              <p:cNvSpPr/>
              <p:nvPr/>
            </p:nvSpPr>
            <p:spPr bwMode="auto">
              <a:xfrm>
                <a:off x="675101" y="4703060"/>
                <a:ext cx="2366074" cy="660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100" dirty="0" smtClean="0"/>
                  <a:t>以部门为单位，提交三张表</a:t>
                </a:r>
                <a:endParaRPr lang="en-US" altLang="zh-CN" sz="1100" dirty="0"/>
              </a:p>
            </p:txBody>
          </p:sp>
          <p:sp>
            <p:nvSpPr>
              <p:cNvPr id="49" name="íṩľíḋê">
                <a:extLst>
                  <a:ext uri="{FF2B5EF4-FFF2-40B4-BE49-F238E27FC236}">
                    <a16:creationId xmlns:a16="http://schemas.microsoft.com/office/drawing/2014/main" xmlns="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675101" y="4308570"/>
                <a:ext cx="2366074" cy="39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2</a:t>
                </a:r>
                <a:r>
                  <a:rPr lang="zh-CN" altLang="en-US" sz="2000" b="1" dirty="0" smtClean="0"/>
                  <a:t>月</a:t>
                </a:r>
                <a:r>
                  <a:rPr lang="en-US" altLang="zh-CN" sz="2000" b="1" dirty="0" smtClean="0"/>
                  <a:t>5</a:t>
                </a:r>
                <a:r>
                  <a:rPr lang="zh-CN" altLang="en-US" sz="2000" b="1" dirty="0" smtClean="0"/>
                  <a:t>日前</a:t>
                </a:r>
                <a:endParaRPr lang="en-US" altLang="zh-CN" sz="2000" b="1" dirty="0"/>
              </a:p>
            </p:txBody>
          </p:sp>
        </p:grpSp>
      </p:grpSp>
      <p:grpSp>
        <p:nvGrpSpPr>
          <p:cNvPr id="35" name="îšḻiḓé">
            <a:extLst>
              <a:ext uri="{FF2B5EF4-FFF2-40B4-BE49-F238E27FC236}">
                <a16:creationId xmlns:a16="http://schemas.microsoft.com/office/drawing/2014/main" xmlns="" id="{F514C75E-9A21-4D3D-BE1B-91167446A9FB}"/>
              </a:ext>
            </a:extLst>
          </p:cNvPr>
          <p:cNvGrpSpPr/>
          <p:nvPr/>
        </p:nvGrpSpPr>
        <p:grpSpPr>
          <a:xfrm>
            <a:off x="9650408" y="1868189"/>
            <a:ext cx="2060878" cy="2121801"/>
            <a:chOff x="9688294" y="1823278"/>
            <a:chExt cx="2060878" cy="2121801"/>
          </a:xfrm>
        </p:grpSpPr>
        <p:sp>
          <p:nvSpPr>
            <p:cNvPr id="39" name="ïṥ1ïďé">
              <a:extLst>
                <a:ext uri="{FF2B5EF4-FFF2-40B4-BE49-F238E27FC236}">
                  <a16:creationId xmlns:a16="http://schemas.microsoft.com/office/drawing/2014/main" xmlns="" id="{CD79C368-7C52-404A-9624-6C449DA53CBC}"/>
                </a:ext>
              </a:extLst>
            </p:cNvPr>
            <p:cNvSpPr/>
            <p:nvPr/>
          </p:nvSpPr>
          <p:spPr bwMode="auto">
            <a:xfrm>
              <a:off x="9688294" y="1885940"/>
              <a:ext cx="2060878" cy="205913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0" name="iSľïdè">
              <a:extLst>
                <a:ext uri="{FF2B5EF4-FFF2-40B4-BE49-F238E27FC236}">
                  <a16:creationId xmlns:a16="http://schemas.microsoft.com/office/drawing/2014/main" xmlns="" id="{BE8CE09B-8635-4B51-ADD3-3AEE3BB988BF}"/>
                </a:ext>
              </a:extLst>
            </p:cNvPr>
            <p:cNvSpPr/>
            <p:nvPr/>
          </p:nvSpPr>
          <p:spPr bwMode="auto">
            <a:xfrm>
              <a:off x="10286193" y="3449876"/>
              <a:ext cx="1312417" cy="495203"/>
            </a:xfrm>
            <a:custGeom>
              <a:avLst/>
              <a:gdLst>
                <a:gd name="T0" fmla="*/ 238 w 725"/>
                <a:gd name="T1" fmla="*/ 274 h 274"/>
                <a:gd name="T2" fmla="*/ 725 w 725"/>
                <a:gd name="T3" fmla="*/ 0 h 274"/>
                <a:gd name="T4" fmla="*/ 239 w 725"/>
                <a:gd name="T5" fmla="*/ 140 h 274"/>
                <a:gd name="T6" fmla="*/ 0 w 725"/>
                <a:gd name="T7" fmla="*/ 221 h 274"/>
                <a:gd name="T8" fmla="*/ 238 w 725"/>
                <a:gd name="T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5" h="274">
                  <a:moveTo>
                    <a:pt x="238" y="274"/>
                  </a:moveTo>
                  <a:cubicBezTo>
                    <a:pt x="444" y="274"/>
                    <a:pt x="625" y="164"/>
                    <a:pt x="725" y="0"/>
                  </a:cubicBezTo>
                  <a:cubicBezTo>
                    <a:pt x="715" y="7"/>
                    <a:pt x="560" y="163"/>
                    <a:pt x="239" y="140"/>
                  </a:cubicBezTo>
                  <a:cubicBezTo>
                    <a:pt x="76" y="128"/>
                    <a:pt x="18" y="174"/>
                    <a:pt x="0" y="221"/>
                  </a:cubicBezTo>
                  <a:cubicBezTo>
                    <a:pt x="72" y="255"/>
                    <a:pt x="153" y="274"/>
                    <a:pt x="238" y="27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1" name="îṥliḓé">
              <a:extLst>
                <a:ext uri="{FF2B5EF4-FFF2-40B4-BE49-F238E27FC236}">
                  <a16:creationId xmlns:a16="http://schemas.microsoft.com/office/drawing/2014/main" xmlns="" id="{474D6174-AE95-4DBF-84F8-97A38FDE6EFE}"/>
                </a:ext>
              </a:extLst>
            </p:cNvPr>
            <p:cNvSpPr/>
            <p:nvPr/>
          </p:nvSpPr>
          <p:spPr bwMode="auto">
            <a:xfrm>
              <a:off x="9699608" y="3065202"/>
              <a:ext cx="1910316" cy="838103"/>
            </a:xfrm>
            <a:custGeom>
              <a:avLst/>
              <a:gdLst>
                <a:gd name="T0" fmla="*/ 1055 w 1055"/>
                <a:gd name="T1" fmla="*/ 204 h 464"/>
                <a:gd name="T2" fmla="*/ 585 w 1055"/>
                <a:gd name="T3" fmla="*/ 352 h 464"/>
                <a:gd name="T4" fmla="*/ 100 w 1055"/>
                <a:gd name="T5" fmla="*/ 159 h 464"/>
                <a:gd name="T6" fmla="*/ 0 w 1055"/>
                <a:gd name="T7" fmla="*/ 0 h 464"/>
                <a:gd name="T8" fmla="*/ 402 w 1055"/>
                <a:gd name="T9" fmla="*/ 464 h 464"/>
                <a:gd name="T10" fmla="*/ 585 w 1055"/>
                <a:gd name="T11" fmla="*/ 355 h 464"/>
                <a:gd name="T12" fmla="*/ 620 w 1055"/>
                <a:gd name="T13" fmla="*/ 356 h 464"/>
                <a:gd name="T14" fmla="*/ 1049 w 1055"/>
                <a:gd name="T15" fmla="*/ 213 h 464"/>
                <a:gd name="T16" fmla="*/ 1055 w 1055"/>
                <a:gd name="T17" fmla="*/ 20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5" h="464">
                  <a:moveTo>
                    <a:pt x="1055" y="204"/>
                  </a:moveTo>
                  <a:cubicBezTo>
                    <a:pt x="939" y="309"/>
                    <a:pt x="781" y="359"/>
                    <a:pt x="585" y="352"/>
                  </a:cubicBezTo>
                  <a:cubicBezTo>
                    <a:pt x="325" y="343"/>
                    <a:pt x="178" y="242"/>
                    <a:pt x="100" y="159"/>
                  </a:cubicBezTo>
                  <a:cubicBezTo>
                    <a:pt x="43" y="98"/>
                    <a:pt x="13" y="35"/>
                    <a:pt x="0" y="0"/>
                  </a:cubicBezTo>
                  <a:cubicBezTo>
                    <a:pt x="32" y="222"/>
                    <a:pt x="192" y="402"/>
                    <a:pt x="402" y="464"/>
                  </a:cubicBezTo>
                  <a:cubicBezTo>
                    <a:pt x="457" y="418"/>
                    <a:pt x="516" y="353"/>
                    <a:pt x="585" y="355"/>
                  </a:cubicBezTo>
                  <a:cubicBezTo>
                    <a:pt x="597" y="356"/>
                    <a:pt x="608" y="356"/>
                    <a:pt x="620" y="356"/>
                  </a:cubicBezTo>
                  <a:cubicBezTo>
                    <a:pt x="796" y="356"/>
                    <a:pt x="941" y="308"/>
                    <a:pt x="1049" y="213"/>
                  </a:cubicBezTo>
                  <a:cubicBezTo>
                    <a:pt x="1051" y="210"/>
                    <a:pt x="1053" y="207"/>
                    <a:pt x="1055" y="20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2" name="iSḷîde">
              <a:extLst>
                <a:ext uri="{FF2B5EF4-FFF2-40B4-BE49-F238E27FC236}">
                  <a16:creationId xmlns:a16="http://schemas.microsoft.com/office/drawing/2014/main" xmlns="" id="{1E16BDB9-8F3D-4E45-841B-981BFAE692A6}"/>
                </a:ext>
              </a:extLst>
            </p:cNvPr>
            <p:cNvSpPr/>
            <p:nvPr/>
          </p:nvSpPr>
          <p:spPr bwMode="auto">
            <a:xfrm>
              <a:off x="9706571" y="1823278"/>
              <a:ext cx="916430" cy="2042603"/>
            </a:xfrm>
            <a:custGeom>
              <a:avLst/>
              <a:gdLst>
                <a:gd name="T0" fmla="*/ 358 w 506"/>
                <a:gd name="T1" fmla="*/ 75 h 1130"/>
                <a:gd name="T2" fmla="*/ 358 w 506"/>
                <a:gd name="T3" fmla="*/ 75 h 1130"/>
                <a:gd name="T4" fmla="*/ 338 w 506"/>
                <a:gd name="T5" fmla="*/ 52 h 1130"/>
                <a:gd name="T6" fmla="*/ 358 w 506"/>
                <a:gd name="T7" fmla="*/ 22 h 1130"/>
                <a:gd name="T8" fmla="*/ 454 w 506"/>
                <a:gd name="T9" fmla="*/ 45 h 1130"/>
                <a:gd name="T10" fmla="*/ 470 w 506"/>
                <a:gd name="T11" fmla="*/ 43 h 1130"/>
                <a:gd name="T12" fmla="*/ 370 w 506"/>
                <a:gd name="T13" fmla="*/ 5 h 1130"/>
                <a:gd name="T14" fmla="*/ 311 w 506"/>
                <a:gd name="T15" fmla="*/ 34 h 1130"/>
                <a:gd name="T16" fmla="*/ 266 w 506"/>
                <a:gd name="T17" fmla="*/ 52 h 1130"/>
                <a:gd name="T18" fmla="*/ 266 w 506"/>
                <a:gd name="T19" fmla="*/ 53 h 1130"/>
                <a:gd name="T20" fmla="*/ 253 w 506"/>
                <a:gd name="T21" fmla="*/ 52 h 1130"/>
                <a:gd name="T22" fmla="*/ 0 w 506"/>
                <a:gd name="T23" fmla="*/ 305 h 1130"/>
                <a:gd name="T24" fmla="*/ 71 w 506"/>
                <a:gd name="T25" fmla="*/ 481 h 1130"/>
                <a:gd name="T26" fmla="*/ 71 w 506"/>
                <a:gd name="T27" fmla="*/ 481 h 1130"/>
                <a:gd name="T28" fmla="*/ 105 w 506"/>
                <a:gd name="T29" fmla="*/ 561 h 1130"/>
                <a:gd name="T30" fmla="*/ 105 w 506"/>
                <a:gd name="T31" fmla="*/ 561 h 1130"/>
                <a:gd name="T32" fmla="*/ 249 w 506"/>
                <a:gd name="T33" fmla="*/ 1082 h 1130"/>
                <a:gd name="T34" fmla="*/ 243 w 506"/>
                <a:gd name="T35" fmla="*/ 1078 h 1130"/>
                <a:gd name="T36" fmla="*/ 140 w 506"/>
                <a:gd name="T37" fmla="*/ 601 h 1130"/>
                <a:gd name="T38" fmla="*/ 204 w 506"/>
                <a:gd name="T39" fmla="*/ 553 h 1130"/>
                <a:gd name="T40" fmla="*/ 207 w 506"/>
                <a:gd name="T41" fmla="*/ 554 h 1130"/>
                <a:gd name="T42" fmla="*/ 211 w 506"/>
                <a:gd name="T43" fmla="*/ 555 h 1130"/>
                <a:gd name="T44" fmla="*/ 222 w 506"/>
                <a:gd name="T45" fmla="*/ 556 h 1130"/>
                <a:gd name="T46" fmla="*/ 253 w 506"/>
                <a:gd name="T47" fmla="*/ 558 h 1130"/>
                <a:gd name="T48" fmla="*/ 506 w 506"/>
                <a:gd name="T49" fmla="*/ 305 h 1130"/>
                <a:gd name="T50" fmla="*/ 358 w 506"/>
                <a:gd name="T51" fmla="*/ 75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6" h="1130">
                  <a:moveTo>
                    <a:pt x="358" y="75"/>
                  </a:moveTo>
                  <a:cubicBezTo>
                    <a:pt x="358" y="75"/>
                    <a:pt x="358" y="75"/>
                    <a:pt x="358" y="75"/>
                  </a:cubicBezTo>
                  <a:cubicBezTo>
                    <a:pt x="344" y="69"/>
                    <a:pt x="339" y="60"/>
                    <a:pt x="338" y="52"/>
                  </a:cubicBezTo>
                  <a:cubicBezTo>
                    <a:pt x="337" y="41"/>
                    <a:pt x="347" y="26"/>
                    <a:pt x="358" y="22"/>
                  </a:cubicBezTo>
                  <a:cubicBezTo>
                    <a:pt x="417" y="1"/>
                    <a:pt x="454" y="45"/>
                    <a:pt x="454" y="45"/>
                  </a:cubicBezTo>
                  <a:cubicBezTo>
                    <a:pt x="470" y="43"/>
                    <a:pt x="470" y="43"/>
                    <a:pt x="470" y="43"/>
                  </a:cubicBezTo>
                  <a:cubicBezTo>
                    <a:pt x="439" y="6"/>
                    <a:pt x="401" y="0"/>
                    <a:pt x="370" y="5"/>
                  </a:cubicBezTo>
                  <a:cubicBezTo>
                    <a:pt x="348" y="8"/>
                    <a:pt x="328" y="19"/>
                    <a:pt x="311" y="34"/>
                  </a:cubicBezTo>
                  <a:cubicBezTo>
                    <a:pt x="286" y="56"/>
                    <a:pt x="266" y="52"/>
                    <a:pt x="266" y="52"/>
                  </a:cubicBezTo>
                  <a:cubicBezTo>
                    <a:pt x="266" y="53"/>
                    <a:pt x="266" y="53"/>
                    <a:pt x="266" y="53"/>
                  </a:cubicBezTo>
                  <a:cubicBezTo>
                    <a:pt x="261" y="52"/>
                    <a:pt x="257" y="52"/>
                    <a:pt x="253" y="52"/>
                  </a:cubicBezTo>
                  <a:cubicBezTo>
                    <a:pt x="113" y="52"/>
                    <a:pt x="0" y="165"/>
                    <a:pt x="0" y="305"/>
                  </a:cubicBezTo>
                  <a:cubicBezTo>
                    <a:pt x="0" y="374"/>
                    <a:pt x="27" y="436"/>
                    <a:pt x="71" y="481"/>
                  </a:cubicBezTo>
                  <a:cubicBezTo>
                    <a:pt x="71" y="481"/>
                    <a:pt x="71" y="481"/>
                    <a:pt x="71" y="481"/>
                  </a:cubicBezTo>
                  <a:cubicBezTo>
                    <a:pt x="111" y="521"/>
                    <a:pt x="105" y="561"/>
                    <a:pt x="105" y="561"/>
                  </a:cubicBezTo>
                  <a:cubicBezTo>
                    <a:pt x="105" y="561"/>
                    <a:pt x="105" y="561"/>
                    <a:pt x="105" y="561"/>
                  </a:cubicBezTo>
                  <a:cubicBezTo>
                    <a:pt x="76" y="769"/>
                    <a:pt x="52" y="1130"/>
                    <a:pt x="249" y="1082"/>
                  </a:cubicBezTo>
                  <a:cubicBezTo>
                    <a:pt x="243" y="1078"/>
                    <a:pt x="243" y="1078"/>
                    <a:pt x="243" y="1078"/>
                  </a:cubicBezTo>
                  <a:cubicBezTo>
                    <a:pt x="243" y="1078"/>
                    <a:pt x="65" y="1108"/>
                    <a:pt x="140" y="601"/>
                  </a:cubicBezTo>
                  <a:cubicBezTo>
                    <a:pt x="143" y="586"/>
                    <a:pt x="155" y="546"/>
                    <a:pt x="204" y="553"/>
                  </a:cubicBezTo>
                  <a:cubicBezTo>
                    <a:pt x="205" y="554"/>
                    <a:pt x="206" y="554"/>
                    <a:pt x="207" y="554"/>
                  </a:cubicBezTo>
                  <a:cubicBezTo>
                    <a:pt x="209" y="554"/>
                    <a:pt x="210" y="554"/>
                    <a:pt x="211" y="555"/>
                  </a:cubicBezTo>
                  <a:cubicBezTo>
                    <a:pt x="215" y="556"/>
                    <a:pt x="219" y="556"/>
                    <a:pt x="222" y="556"/>
                  </a:cubicBezTo>
                  <a:cubicBezTo>
                    <a:pt x="232" y="557"/>
                    <a:pt x="242" y="558"/>
                    <a:pt x="253" y="558"/>
                  </a:cubicBezTo>
                  <a:cubicBezTo>
                    <a:pt x="392" y="558"/>
                    <a:pt x="506" y="445"/>
                    <a:pt x="506" y="305"/>
                  </a:cubicBezTo>
                  <a:cubicBezTo>
                    <a:pt x="506" y="203"/>
                    <a:pt x="445" y="115"/>
                    <a:pt x="358" y="7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4" name="ïṥḷíḋè">
              <a:extLst>
                <a:ext uri="{FF2B5EF4-FFF2-40B4-BE49-F238E27FC236}">
                  <a16:creationId xmlns:a16="http://schemas.microsoft.com/office/drawing/2014/main" xmlns="" id="{69DE5E10-7C6A-480C-8FB7-FA603DF313A0}"/>
                </a:ext>
              </a:extLst>
            </p:cNvPr>
            <p:cNvSpPr/>
            <p:nvPr/>
          </p:nvSpPr>
          <p:spPr>
            <a:xfrm>
              <a:off x="10850733" y="2524839"/>
              <a:ext cx="366577" cy="36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27" y="0"/>
                  </a:moveTo>
                  <a:cubicBezTo>
                    <a:pt x="3608" y="0"/>
                    <a:pt x="2704" y="903"/>
                    <a:pt x="2704" y="2023"/>
                  </a:cubicBezTo>
                  <a:lnTo>
                    <a:pt x="2704" y="3375"/>
                  </a:lnTo>
                  <a:lnTo>
                    <a:pt x="2023" y="3375"/>
                  </a:lnTo>
                  <a:cubicBezTo>
                    <a:pt x="904" y="3375"/>
                    <a:pt x="0" y="4278"/>
                    <a:pt x="0" y="5397"/>
                  </a:cubicBezTo>
                  <a:lnTo>
                    <a:pt x="0" y="18896"/>
                  </a:lnTo>
                  <a:cubicBezTo>
                    <a:pt x="0" y="20387"/>
                    <a:pt x="1213" y="21600"/>
                    <a:pt x="2704" y="21600"/>
                  </a:cubicBezTo>
                  <a:lnTo>
                    <a:pt x="18896" y="21600"/>
                  </a:lnTo>
                  <a:cubicBezTo>
                    <a:pt x="20387" y="21600"/>
                    <a:pt x="21600" y="20387"/>
                    <a:pt x="21600" y="18896"/>
                  </a:cubicBezTo>
                  <a:lnTo>
                    <a:pt x="21600" y="2023"/>
                  </a:lnTo>
                  <a:cubicBezTo>
                    <a:pt x="21600" y="903"/>
                    <a:pt x="20696" y="0"/>
                    <a:pt x="19577" y="0"/>
                  </a:cubicBezTo>
                  <a:lnTo>
                    <a:pt x="4727" y="0"/>
                  </a:lnTo>
                  <a:close/>
                  <a:moveTo>
                    <a:pt x="4696" y="1321"/>
                  </a:moveTo>
                  <a:lnTo>
                    <a:pt x="19546" y="1321"/>
                  </a:lnTo>
                  <a:cubicBezTo>
                    <a:pt x="19919" y="1321"/>
                    <a:pt x="20217" y="1619"/>
                    <a:pt x="20217" y="1992"/>
                  </a:cubicBezTo>
                  <a:cubicBezTo>
                    <a:pt x="20217" y="1992"/>
                    <a:pt x="20217" y="18865"/>
                    <a:pt x="20217" y="18865"/>
                  </a:cubicBezTo>
                  <a:cubicBezTo>
                    <a:pt x="20217" y="19608"/>
                    <a:pt x="19610" y="20217"/>
                    <a:pt x="18865" y="20217"/>
                  </a:cubicBezTo>
                  <a:lnTo>
                    <a:pt x="2673" y="20217"/>
                  </a:lnTo>
                  <a:cubicBezTo>
                    <a:pt x="1928" y="20217"/>
                    <a:pt x="1321" y="19608"/>
                    <a:pt x="1321" y="18865"/>
                  </a:cubicBezTo>
                  <a:lnTo>
                    <a:pt x="1321" y="5366"/>
                  </a:lnTo>
                  <a:cubicBezTo>
                    <a:pt x="1321" y="4994"/>
                    <a:pt x="1620" y="4696"/>
                    <a:pt x="1992" y="4696"/>
                  </a:cubicBezTo>
                  <a:lnTo>
                    <a:pt x="2673" y="4696"/>
                  </a:lnTo>
                  <a:lnTo>
                    <a:pt x="2673" y="18194"/>
                  </a:lnTo>
                  <a:cubicBezTo>
                    <a:pt x="2673" y="18567"/>
                    <a:pt x="2971" y="18865"/>
                    <a:pt x="3344" y="18865"/>
                  </a:cubicBezTo>
                  <a:cubicBezTo>
                    <a:pt x="3717" y="18865"/>
                    <a:pt x="4025" y="18567"/>
                    <a:pt x="4025" y="18194"/>
                  </a:cubicBezTo>
                  <a:lnTo>
                    <a:pt x="4025" y="1992"/>
                  </a:lnTo>
                  <a:cubicBezTo>
                    <a:pt x="4025" y="1619"/>
                    <a:pt x="4323" y="1321"/>
                    <a:pt x="4696" y="1321"/>
                  </a:cubicBezTo>
                  <a:close/>
                  <a:moveTo>
                    <a:pt x="5955" y="2642"/>
                  </a:moveTo>
                  <a:cubicBezTo>
                    <a:pt x="5582" y="2642"/>
                    <a:pt x="5284" y="2940"/>
                    <a:pt x="5284" y="3313"/>
                  </a:cubicBezTo>
                  <a:lnTo>
                    <a:pt x="5284" y="8039"/>
                  </a:lnTo>
                  <a:cubicBezTo>
                    <a:pt x="5284" y="8412"/>
                    <a:pt x="5582" y="8710"/>
                    <a:pt x="5955" y="8710"/>
                  </a:cubicBezTo>
                  <a:lnTo>
                    <a:pt x="10681" y="8710"/>
                  </a:lnTo>
                  <a:cubicBezTo>
                    <a:pt x="11054" y="8710"/>
                    <a:pt x="11362" y="8412"/>
                    <a:pt x="11362" y="8039"/>
                  </a:cubicBezTo>
                  <a:lnTo>
                    <a:pt x="11362" y="3313"/>
                  </a:lnTo>
                  <a:cubicBezTo>
                    <a:pt x="11362" y="2940"/>
                    <a:pt x="11054" y="2642"/>
                    <a:pt x="10681" y="2642"/>
                  </a:cubicBezTo>
                  <a:lnTo>
                    <a:pt x="5955" y="2642"/>
                  </a:lnTo>
                  <a:close/>
                  <a:moveTo>
                    <a:pt x="6605" y="3963"/>
                  </a:moveTo>
                  <a:lnTo>
                    <a:pt x="9980" y="3963"/>
                  </a:lnTo>
                  <a:lnTo>
                    <a:pt x="9980" y="7338"/>
                  </a:lnTo>
                  <a:lnTo>
                    <a:pt x="6605" y="7338"/>
                  </a:lnTo>
                  <a:cubicBezTo>
                    <a:pt x="6605" y="7338"/>
                    <a:pt x="6605" y="3963"/>
                    <a:pt x="6605" y="3963"/>
                  </a:cubicBezTo>
                  <a:close/>
                  <a:moveTo>
                    <a:pt x="13045" y="3963"/>
                  </a:moveTo>
                  <a:cubicBezTo>
                    <a:pt x="12858" y="3963"/>
                    <a:pt x="12704" y="4117"/>
                    <a:pt x="12704" y="4303"/>
                  </a:cubicBezTo>
                  <a:cubicBezTo>
                    <a:pt x="12704" y="4490"/>
                    <a:pt x="12858" y="4634"/>
                    <a:pt x="13045" y="4634"/>
                  </a:cubicBezTo>
                  <a:lnTo>
                    <a:pt x="18442" y="4634"/>
                  </a:lnTo>
                  <a:cubicBezTo>
                    <a:pt x="18629" y="4634"/>
                    <a:pt x="18783" y="4490"/>
                    <a:pt x="18783" y="4303"/>
                  </a:cubicBezTo>
                  <a:cubicBezTo>
                    <a:pt x="18783" y="4117"/>
                    <a:pt x="18629" y="3963"/>
                    <a:pt x="18442" y="3963"/>
                  </a:cubicBezTo>
                  <a:lnTo>
                    <a:pt x="13045" y="3963"/>
                  </a:lnTo>
                  <a:close/>
                  <a:moveTo>
                    <a:pt x="13045" y="5986"/>
                  </a:moveTo>
                  <a:cubicBezTo>
                    <a:pt x="12858" y="5986"/>
                    <a:pt x="12704" y="6140"/>
                    <a:pt x="12704" y="6326"/>
                  </a:cubicBezTo>
                  <a:cubicBezTo>
                    <a:pt x="12704" y="6512"/>
                    <a:pt x="12858" y="6667"/>
                    <a:pt x="13045" y="6667"/>
                  </a:cubicBezTo>
                  <a:lnTo>
                    <a:pt x="18442" y="6667"/>
                  </a:lnTo>
                  <a:cubicBezTo>
                    <a:pt x="18629" y="6667"/>
                    <a:pt x="18783" y="6512"/>
                    <a:pt x="18783" y="6326"/>
                  </a:cubicBezTo>
                  <a:cubicBezTo>
                    <a:pt x="18783" y="6140"/>
                    <a:pt x="18629" y="5986"/>
                    <a:pt x="18442" y="5986"/>
                  </a:cubicBezTo>
                  <a:lnTo>
                    <a:pt x="13045" y="5986"/>
                  </a:lnTo>
                  <a:close/>
                  <a:moveTo>
                    <a:pt x="13045" y="8008"/>
                  </a:moveTo>
                  <a:cubicBezTo>
                    <a:pt x="12858" y="8008"/>
                    <a:pt x="12704" y="8163"/>
                    <a:pt x="12704" y="8349"/>
                  </a:cubicBezTo>
                  <a:cubicBezTo>
                    <a:pt x="12704" y="8535"/>
                    <a:pt x="12858" y="8690"/>
                    <a:pt x="13045" y="8690"/>
                  </a:cubicBezTo>
                  <a:lnTo>
                    <a:pt x="18442" y="8690"/>
                  </a:lnTo>
                  <a:cubicBezTo>
                    <a:pt x="18629" y="8690"/>
                    <a:pt x="18783" y="8535"/>
                    <a:pt x="18783" y="8349"/>
                  </a:cubicBezTo>
                  <a:cubicBezTo>
                    <a:pt x="18783" y="8163"/>
                    <a:pt x="18629" y="8008"/>
                    <a:pt x="18442" y="8008"/>
                  </a:cubicBezTo>
                  <a:lnTo>
                    <a:pt x="13045" y="8008"/>
                  </a:lnTo>
                  <a:close/>
                  <a:moveTo>
                    <a:pt x="5624" y="10041"/>
                  </a:moveTo>
                  <a:cubicBezTo>
                    <a:pt x="5439" y="10041"/>
                    <a:pt x="5284" y="10186"/>
                    <a:pt x="5284" y="10372"/>
                  </a:cubicBezTo>
                  <a:cubicBezTo>
                    <a:pt x="5284" y="10558"/>
                    <a:pt x="5439" y="10712"/>
                    <a:pt x="5624" y="10712"/>
                  </a:cubicBezTo>
                  <a:lnTo>
                    <a:pt x="18442" y="10712"/>
                  </a:lnTo>
                  <a:cubicBezTo>
                    <a:pt x="18628" y="10712"/>
                    <a:pt x="18783" y="10558"/>
                    <a:pt x="18783" y="10372"/>
                  </a:cubicBezTo>
                  <a:cubicBezTo>
                    <a:pt x="18783" y="10186"/>
                    <a:pt x="18628" y="10041"/>
                    <a:pt x="18442" y="10041"/>
                  </a:cubicBezTo>
                  <a:lnTo>
                    <a:pt x="5624" y="10041"/>
                  </a:lnTo>
                  <a:close/>
                  <a:moveTo>
                    <a:pt x="5624" y="12064"/>
                  </a:moveTo>
                  <a:cubicBezTo>
                    <a:pt x="5439" y="12064"/>
                    <a:pt x="5284" y="12209"/>
                    <a:pt x="5284" y="12394"/>
                  </a:cubicBezTo>
                  <a:cubicBezTo>
                    <a:pt x="5284" y="12582"/>
                    <a:pt x="5439" y="12735"/>
                    <a:pt x="5624" y="12735"/>
                  </a:cubicBezTo>
                  <a:lnTo>
                    <a:pt x="18442" y="12735"/>
                  </a:lnTo>
                  <a:cubicBezTo>
                    <a:pt x="18628" y="12735"/>
                    <a:pt x="18783" y="12582"/>
                    <a:pt x="18783" y="12394"/>
                  </a:cubicBezTo>
                  <a:cubicBezTo>
                    <a:pt x="18783" y="12209"/>
                    <a:pt x="18628" y="12064"/>
                    <a:pt x="18442" y="12064"/>
                  </a:cubicBezTo>
                  <a:lnTo>
                    <a:pt x="5624" y="12064"/>
                  </a:lnTo>
                  <a:close/>
                  <a:moveTo>
                    <a:pt x="5624" y="14087"/>
                  </a:moveTo>
                  <a:cubicBezTo>
                    <a:pt x="5439" y="14087"/>
                    <a:pt x="5284" y="14241"/>
                    <a:pt x="5284" y="14428"/>
                  </a:cubicBezTo>
                  <a:cubicBezTo>
                    <a:pt x="5284" y="14615"/>
                    <a:pt x="5439" y="14758"/>
                    <a:pt x="5624" y="14758"/>
                  </a:cubicBezTo>
                  <a:lnTo>
                    <a:pt x="11022" y="14758"/>
                  </a:lnTo>
                  <a:cubicBezTo>
                    <a:pt x="11208" y="14758"/>
                    <a:pt x="11362" y="14615"/>
                    <a:pt x="11362" y="14428"/>
                  </a:cubicBezTo>
                  <a:cubicBezTo>
                    <a:pt x="11362" y="14241"/>
                    <a:pt x="11208" y="14087"/>
                    <a:pt x="11022" y="14087"/>
                  </a:cubicBezTo>
                  <a:lnTo>
                    <a:pt x="5624" y="14087"/>
                  </a:lnTo>
                  <a:close/>
                  <a:moveTo>
                    <a:pt x="13045" y="14087"/>
                  </a:moveTo>
                  <a:cubicBezTo>
                    <a:pt x="12859" y="14087"/>
                    <a:pt x="12704" y="14241"/>
                    <a:pt x="12704" y="14428"/>
                  </a:cubicBezTo>
                  <a:cubicBezTo>
                    <a:pt x="12704" y="14615"/>
                    <a:pt x="12859" y="14758"/>
                    <a:pt x="13045" y="14758"/>
                  </a:cubicBezTo>
                  <a:lnTo>
                    <a:pt x="18442" y="14758"/>
                  </a:lnTo>
                  <a:cubicBezTo>
                    <a:pt x="18628" y="14758"/>
                    <a:pt x="18783" y="14615"/>
                    <a:pt x="18783" y="14428"/>
                  </a:cubicBezTo>
                  <a:cubicBezTo>
                    <a:pt x="18783" y="14241"/>
                    <a:pt x="18628" y="14087"/>
                    <a:pt x="18442" y="14087"/>
                  </a:cubicBezTo>
                  <a:lnTo>
                    <a:pt x="13045" y="14087"/>
                  </a:lnTo>
                  <a:close/>
                  <a:moveTo>
                    <a:pt x="5624" y="16110"/>
                  </a:moveTo>
                  <a:cubicBezTo>
                    <a:pt x="5439" y="16110"/>
                    <a:pt x="5284" y="16264"/>
                    <a:pt x="5284" y="16450"/>
                  </a:cubicBezTo>
                  <a:cubicBezTo>
                    <a:pt x="5284" y="16637"/>
                    <a:pt x="5439" y="16791"/>
                    <a:pt x="5624" y="16791"/>
                  </a:cubicBezTo>
                  <a:lnTo>
                    <a:pt x="11022" y="16791"/>
                  </a:lnTo>
                  <a:cubicBezTo>
                    <a:pt x="11208" y="16791"/>
                    <a:pt x="11362" y="16637"/>
                    <a:pt x="11362" y="16450"/>
                  </a:cubicBezTo>
                  <a:cubicBezTo>
                    <a:pt x="11362" y="16264"/>
                    <a:pt x="11208" y="16110"/>
                    <a:pt x="11022" y="16110"/>
                  </a:cubicBezTo>
                  <a:lnTo>
                    <a:pt x="5624" y="16110"/>
                  </a:lnTo>
                  <a:close/>
                  <a:moveTo>
                    <a:pt x="13045" y="16110"/>
                  </a:moveTo>
                  <a:cubicBezTo>
                    <a:pt x="12859" y="16110"/>
                    <a:pt x="12704" y="16264"/>
                    <a:pt x="12704" y="16450"/>
                  </a:cubicBezTo>
                  <a:cubicBezTo>
                    <a:pt x="12704" y="16637"/>
                    <a:pt x="12859" y="16791"/>
                    <a:pt x="13045" y="16791"/>
                  </a:cubicBezTo>
                  <a:lnTo>
                    <a:pt x="18442" y="16791"/>
                  </a:lnTo>
                  <a:cubicBezTo>
                    <a:pt x="18628" y="16791"/>
                    <a:pt x="18783" y="16637"/>
                    <a:pt x="18783" y="16450"/>
                  </a:cubicBezTo>
                  <a:cubicBezTo>
                    <a:pt x="18783" y="16264"/>
                    <a:pt x="18628" y="16110"/>
                    <a:pt x="18442" y="16110"/>
                  </a:cubicBezTo>
                  <a:lnTo>
                    <a:pt x="13045" y="16110"/>
                  </a:lnTo>
                  <a:close/>
                  <a:moveTo>
                    <a:pt x="5624" y="18132"/>
                  </a:moveTo>
                  <a:cubicBezTo>
                    <a:pt x="5439" y="18132"/>
                    <a:pt x="5284" y="18287"/>
                    <a:pt x="5284" y="18473"/>
                  </a:cubicBezTo>
                  <a:cubicBezTo>
                    <a:pt x="5284" y="18660"/>
                    <a:pt x="5439" y="18814"/>
                    <a:pt x="5624" y="18814"/>
                  </a:cubicBezTo>
                  <a:lnTo>
                    <a:pt x="11022" y="18814"/>
                  </a:lnTo>
                  <a:cubicBezTo>
                    <a:pt x="11208" y="18814"/>
                    <a:pt x="11362" y="18660"/>
                    <a:pt x="11362" y="18473"/>
                  </a:cubicBezTo>
                  <a:cubicBezTo>
                    <a:pt x="11362" y="18287"/>
                    <a:pt x="11208" y="18132"/>
                    <a:pt x="11022" y="18132"/>
                  </a:cubicBezTo>
                  <a:lnTo>
                    <a:pt x="5624" y="18132"/>
                  </a:lnTo>
                  <a:close/>
                  <a:moveTo>
                    <a:pt x="13045" y="18132"/>
                  </a:moveTo>
                  <a:cubicBezTo>
                    <a:pt x="12859" y="18132"/>
                    <a:pt x="12704" y="18287"/>
                    <a:pt x="12704" y="18473"/>
                  </a:cubicBezTo>
                  <a:cubicBezTo>
                    <a:pt x="12704" y="18660"/>
                    <a:pt x="12859" y="18814"/>
                    <a:pt x="13045" y="18814"/>
                  </a:cubicBezTo>
                  <a:lnTo>
                    <a:pt x="18442" y="18814"/>
                  </a:lnTo>
                  <a:cubicBezTo>
                    <a:pt x="18628" y="18814"/>
                    <a:pt x="18783" y="18660"/>
                    <a:pt x="18783" y="18473"/>
                  </a:cubicBezTo>
                  <a:cubicBezTo>
                    <a:pt x="18783" y="18287"/>
                    <a:pt x="18628" y="18132"/>
                    <a:pt x="18442" y="18132"/>
                  </a:cubicBezTo>
                  <a:lnTo>
                    <a:pt x="13045" y="1813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5" name="îş1ídè">
              <a:extLst>
                <a:ext uri="{FF2B5EF4-FFF2-40B4-BE49-F238E27FC236}">
                  <a16:creationId xmlns:a16="http://schemas.microsoft.com/office/drawing/2014/main" xmlns="" id="{94A9DB11-FDC7-45A0-B238-75CABFAC15BB}"/>
                </a:ext>
              </a:extLst>
            </p:cNvPr>
            <p:cNvSpPr txBox="1"/>
            <p:nvPr/>
          </p:nvSpPr>
          <p:spPr>
            <a:xfrm>
              <a:off x="10351982" y="3047732"/>
              <a:ext cx="128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zh-CN" altLang="en-US" b="1" dirty="0" smtClean="0"/>
                <a:t>实际情况</a:t>
              </a:r>
              <a:endParaRPr lang="zh-CN" altLang="en-US" b="1" dirty="0"/>
            </a:p>
          </p:txBody>
        </p:sp>
      </p:grpSp>
      <p:sp>
        <p:nvSpPr>
          <p:cNvPr id="38" name="i$ḷïḋe">
            <a:extLst>
              <a:ext uri="{FF2B5EF4-FFF2-40B4-BE49-F238E27FC236}">
                <a16:creationId xmlns:a16="http://schemas.microsoft.com/office/drawing/2014/main" xmlns="" id="{4D5C24C6-4DD0-4193-AD42-019C1134797B}"/>
              </a:ext>
            </a:extLst>
          </p:cNvPr>
          <p:cNvSpPr txBox="1"/>
          <p:nvPr/>
        </p:nvSpPr>
        <p:spPr bwMode="auto">
          <a:xfrm>
            <a:off x="9328564" y="4353481"/>
            <a:ext cx="2676088" cy="17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fontScale="92500"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000" b="1" dirty="0" smtClean="0"/>
              <a:t>尚未提交的部门有：</a:t>
            </a:r>
            <a:endParaRPr lang="en-US" altLang="zh-CN" sz="2000" b="1" dirty="0" smtClean="0"/>
          </a:p>
          <a:p>
            <a:pPr>
              <a:spcBef>
                <a:spcPct val="0"/>
              </a:spcBef>
            </a:pPr>
            <a:r>
              <a:rPr lang="zh-CN" altLang="en-US" sz="2000" b="1" dirty="0" smtClean="0"/>
              <a:t>党政办、工会、教务处、美术学院、体育学院、团委、网络与技术中心、宣传统战部、学前教育学院、音乐学院</a:t>
            </a:r>
            <a:endParaRPr lang="en-US" altLang="zh-CN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429" y="1535453"/>
            <a:ext cx="5619008" cy="352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2983" y="1091682"/>
            <a:ext cx="5618441" cy="563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133" y="193123"/>
            <a:ext cx="3462056" cy="66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612" y="699790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资产处置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报废申请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31" y="1314510"/>
            <a:ext cx="11954069" cy="312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612" y="699790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资产处置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报废申请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143" y="1252641"/>
            <a:ext cx="10216049" cy="502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612" y="699790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资产处置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——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报废申请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31" y="1091773"/>
            <a:ext cx="574357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588" y="2319561"/>
            <a:ext cx="10209438" cy="432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3928188" y="1362269"/>
            <a:ext cx="1334277" cy="29858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3564294" y="1754155"/>
            <a:ext cx="783771" cy="13249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30825" y="470262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填写报废说明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275045" y="3890865"/>
            <a:ext cx="858416" cy="7557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85788" y="394684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上传报废支撑材料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8649478" y="4376057"/>
            <a:ext cx="1212979" cy="9237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28472" y="2854118"/>
            <a:ext cx="4535055" cy="65679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dirty="0" smtClean="0"/>
              <a:t>系统</a:t>
            </a:r>
            <a:r>
              <a:rPr lang="zh-CN" altLang="en-US" dirty="0" smtClean="0"/>
              <a:t>操作</a:t>
            </a:r>
            <a:r>
              <a:rPr lang="zh-CN" altLang="zh-CN" dirty="0" smtClean="0"/>
              <a:t>演示</a:t>
            </a:r>
            <a:endParaRPr lang="en-US" altLang="zh-CN" dirty="0"/>
          </a:p>
        </p:txBody>
      </p:sp>
      <p:cxnSp>
        <p:nvCxnSpPr>
          <p:cNvPr id="44" name="直接连接符 43">
            <a:extLst>
              <a:ext uri="{FF2B5EF4-FFF2-40B4-BE49-F238E27FC236}">
                <a16:creationId xmlns="" xmlns:a16="http://schemas.microsoft.com/office/drawing/2014/main" id="{55200430-2ECD-48E4-86E8-F9AAAD8E1D02}"/>
              </a:ext>
            </a:extLst>
          </p:cNvPr>
          <p:cNvCxnSpPr/>
          <p:nvPr/>
        </p:nvCxnSpPr>
        <p:spPr>
          <a:xfrm>
            <a:off x="3527137" y="2854118"/>
            <a:ext cx="5137727" cy="0"/>
          </a:xfrm>
          <a:prstGeom prst="line">
            <a:avLst/>
          </a:prstGeom>
          <a:ln>
            <a:solidFill>
              <a:srgbClr val="D6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5584241" y="182463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5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28472" y="2854118"/>
            <a:ext cx="4535055" cy="656792"/>
          </a:xfrm>
        </p:spPr>
        <p:txBody>
          <a:bodyPr>
            <a:normAutofit/>
          </a:bodyPr>
          <a:lstStyle/>
          <a:p>
            <a:pPr lvl="0"/>
            <a:r>
              <a:rPr lang="zh-CN" altLang="zh-CN" dirty="0" smtClean="0"/>
              <a:t>系统现场使用以及答疑</a:t>
            </a:r>
            <a:endParaRPr lang="zh-CN" altLang="zh-CN" dirty="0"/>
          </a:p>
        </p:txBody>
      </p:sp>
      <p:cxnSp>
        <p:nvCxnSpPr>
          <p:cNvPr id="44" name="直接连接符 43">
            <a:extLst>
              <a:ext uri="{FF2B5EF4-FFF2-40B4-BE49-F238E27FC236}">
                <a16:creationId xmlns="" xmlns:a16="http://schemas.microsoft.com/office/drawing/2014/main" id="{55200430-2ECD-48E4-86E8-F9AAAD8E1D02}"/>
              </a:ext>
            </a:extLst>
          </p:cNvPr>
          <p:cNvCxnSpPr/>
          <p:nvPr/>
        </p:nvCxnSpPr>
        <p:spPr>
          <a:xfrm>
            <a:off x="3527137" y="2854118"/>
            <a:ext cx="5137727" cy="0"/>
          </a:xfrm>
          <a:prstGeom prst="line">
            <a:avLst/>
          </a:prstGeom>
          <a:ln>
            <a:solidFill>
              <a:srgbClr val="D6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5584241" y="182463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5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xmlns="" id="{EF4A9425-6528-4782-A738-982A41E38201}"/>
              </a:ext>
            </a:extLst>
          </p:cNvPr>
          <p:cNvGrpSpPr/>
          <p:nvPr/>
        </p:nvGrpSpPr>
        <p:grpSpPr>
          <a:xfrm>
            <a:off x="7139655" y="2089872"/>
            <a:ext cx="2097478" cy="911394"/>
            <a:chOff x="2855913" y="-477838"/>
            <a:chExt cx="5757862" cy="2501900"/>
          </a:xfrm>
          <a:solidFill>
            <a:schemeClr val="accent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5593E324-718B-4BDE-A814-D8F20D97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913" y="76200"/>
              <a:ext cx="1317625" cy="1687513"/>
            </a:xfrm>
            <a:custGeom>
              <a:avLst/>
              <a:gdLst>
                <a:gd name="T0" fmla="*/ 557 w 702"/>
                <a:gd name="T1" fmla="*/ 136 h 898"/>
                <a:gd name="T2" fmla="*/ 681 w 702"/>
                <a:gd name="T3" fmla="*/ 72 h 898"/>
                <a:gd name="T4" fmla="*/ 700 w 702"/>
                <a:gd name="T5" fmla="*/ 55 h 898"/>
                <a:gd name="T6" fmla="*/ 673 w 702"/>
                <a:gd name="T7" fmla="*/ 31 h 898"/>
                <a:gd name="T8" fmla="*/ 656 w 702"/>
                <a:gd name="T9" fmla="*/ 16 h 898"/>
                <a:gd name="T10" fmla="*/ 569 w 702"/>
                <a:gd name="T11" fmla="*/ 21 h 898"/>
                <a:gd name="T12" fmla="*/ 286 w 702"/>
                <a:gd name="T13" fmla="*/ 79 h 898"/>
                <a:gd name="T14" fmla="*/ 38 w 702"/>
                <a:gd name="T15" fmla="*/ 130 h 898"/>
                <a:gd name="T16" fmla="*/ 4 w 702"/>
                <a:gd name="T17" fmla="*/ 193 h 898"/>
                <a:gd name="T18" fmla="*/ 34 w 702"/>
                <a:gd name="T19" fmla="*/ 231 h 898"/>
                <a:gd name="T20" fmla="*/ 216 w 702"/>
                <a:gd name="T21" fmla="*/ 210 h 898"/>
                <a:gd name="T22" fmla="*/ 381 w 702"/>
                <a:gd name="T23" fmla="*/ 176 h 898"/>
                <a:gd name="T24" fmla="*/ 374 w 702"/>
                <a:gd name="T25" fmla="*/ 216 h 898"/>
                <a:gd name="T26" fmla="*/ 351 w 702"/>
                <a:gd name="T27" fmla="*/ 487 h 898"/>
                <a:gd name="T28" fmla="*/ 338 w 702"/>
                <a:gd name="T29" fmla="*/ 716 h 898"/>
                <a:gd name="T30" fmla="*/ 329 w 702"/>
                <a:gd name="T31" fmla="*/ 755 h 898"/>
                <a:gd name="T32" fmla="*/ 350 w 702"/>
                <a:gd name="T33" fmla="*/ 771 h 898"/>
                <a:gd name="T34" fmla="*/ 350 w 702"/>
                <a:gd name="T35" fmla="*/ 799 h 898"/>
                <a:gd name="T36" fmla="*/ 345 w 702"/>
                <a:gd name="T37" fmla="*/ 843 h 898"/>
                <a:gd name="T38" fmla="*/ 358 w 702"/>
                <a:gd name="T39" fmla="*/ 840 h 898"/>
                <a:gd name="T40" fmla="*/ 397 w 702"/>
                <a:gd name="T41" fmla="*/ 885 h 898"/>
                <a:gd name="T42" fmla="*/ 402 w 702"/>
                <a:gd name="T43" fmla="*/ 896 h 898"/>
                <a:gd name="T44" fmla="*/ 412 w 702"/>
                <a:gd name="T45" fmla="*/ 870 h 898"/>
                <a:gd name="T46" fmla="*/ 427 w 702"/>
                <a:gd name="T47" fmla="*/ 828 h 898"/>
                <a:gd name="T48" fmla="*/ 444 w 702"/>
                <a:gd name="T49" fmla="*/ 704 h 898"/>
                <a:gd name="T50" fmla="*/ 534 w 702"/>
                <a:gd name="T51" fmla="*/ 164 h 898"/>
                <a:gd name="T52" fmla="*/ 557 w 702"/>
                <a:gd name="T53" fmla="*/ 13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2" h="898">
                  <a:moveTo>
                    <a:pt x="557" y="136"/>
                  </a:moveTo>
                  <a:cubicBezTo>
                    <a:pt x="599" y="117"/>
                    <a:pt x="649" y="111"/>
                    <a:pt x="681" y="72"/>
                  </a:cubicBezTo>
                  <a:cubicBezTo>
                    <a:pt x="686" y="65"/>
                    <a:pt x="702" y="68"/>
                    <a:pt x="700" y="55"/>
                  </a:cubicBezTo>
                  <a:cubicBezTo>
                    <a:pt x="698" y="40"/>
                    <a:pt x="685" y="35"/>
                    <a:pt x="673" y="31"/>
                  </a:cubicBezTo>
                  <a:cubicBezTo>
                    <a:pt x="666" y="27"/>
                    <a:pt x="680" y="0"/>
                    <a:pt x="656" y="16"/>
                  </a:cubicBezTo>
                  <a:cubicBezTo>
                    <a:pt x="627" y="16"/>
                    <a:pt x="598" y="15"/>
                    <a:pt x="569" y="21"/>
                  </a:cubicBezTo>
                  <a:cubicBezTo>
                    <a:pt x="475" y="41"/>
                    <a:pt x="380" y="60"/>
                    <a:pt x="286" y="79"/>
                  </a:cubicBezTo>
                  <a:cubicBezTo>
                    <a:pt x="203" y="96"/>
                    <a:pt x="121" y="114"/>
                    <a:pt x="38" y="130"/>
                  </a:cubicBezTo>
                  <a:cubicBezTo>
                    <a:pt x="0" y="138"/>
                    <a:pt x="7" y="167"/>
                    <a:pt x="4" y="193"/>
                  </a:cubicBezTo>
                  <a:cubicBezTo>
                    <a:pt x="1" y="216"/>
                    <a:pt x="12" y="226"/>
                    <a:pt x="34" y="231"/>
                  </a:cubicBezTo>
                  <a:cubicBezTo>
                    <a:pt x="98" y="247"/>
                    <a:pt x="156" y="221"/>
                    <a:pt x="216" y="210"/>
                  </a:cubicBezTo>
                  <a:cubicBezTo>
                    <a:pt x="271" y="201"/>
                    <a:pt x="324" y="180"/>
                    <a:pt x="381" y="176"/>
                  </a:cubicBezTo>
                  <a:cubicBezTo>
                    <a:pt x="378" y="192"/>
                    <a:pt x="375" y="204"/>
                    <a:pt x="374" y="216"/>
                  </a:cubicBezTo>
                  <a:cubicBezTo>
                    <a:pt x="362" y="306"/>
                    <a:pt x="365" y="397"/>
                    <a:pt x="351" y="487"/>
                  </a:cubicBezTo>
                  <a:cubicBezTo>
                    <a:pt x="338" y="562"/>
                    <a:pt x="341" y="640"/>
                    <a:pt x="338" y="716"/>
                  </a:cubicBezTo>
                  <a:cubicBezTo>
                    <a:pt x="335" y="729"/>
                    <a:pt x="333" y="742"/>
                    <a:pt x="329" y="755"/>
                  </a:cubicBezTo>
                  <a:cubicBezTo>
                    <a:pt x="324" y="776"/>
                    <a:pt x="336" y="774"/>
                    <a:pt x="350" y="771"/>
                  </a:cubicBezTo>
                  <a:cubicBezTo>
                    <a:pt x="345" y="781"/>
                    <a:pt x="350" y="790"/>
                    <a:pt x="350" y="799"/>
                  </a:cubicBezTo>
                  <a:cubicBezTo>
                    <a:pt x="344" y="813"/>
                    <a:pt x="341" y="829"/>
                    <a:pt x="345" y="843"/>
                  </a:cubicBezTo>
                  <a:cubicBezTo>
                    <a:pt x="349" y="859"/>
                    <a:pt x="352" y="835"/>
                    <a:pt x="358" y="840"/>
                  </a:cubicBezTo>
                  <a:cubicBezTo>
                    <a:pt x="381" y="847"/>
                    <a:pt x="379" y="875"/>
                    <a:pt x="397" y="885"/>
                  </a:cubicBezTo>
                  <a:cubicBezTo>
                    <a:pt x="397" y="889"/>
                    <a:pt x="398" y="898"/>
                    <a:pt x="402" y="896"/>
                  </a:cubicBezTo>
                  <a:cubicBezTo>
                    <a:pt x="413" y="891"/>
                    <a:pt x="411" y="879"/>
                    <a:pt x="412" y="870"/>
                  </a:cubicBezTo>
                  <a:cubicBezTo>
                    <a:pt x="424" y="858"/>
                    <a:pt x="425" y="842"/>
                    <a:pt x="427" y="828"/>
                  </a:cubicBezTo>
                  <a:cubicBezTo>
                    <a:pt x="433" y="787"/>
                    <a:pt x="438" y="745"/>
                    <a:pt x="444" y="704"/>
                  </a:cubicBezTo>
                  <a:cubicBezTo>
                    <a:pt x="467" y="523"/>
                    <a:pt x="495" y="342"/>
                    <a:pt x="534" y="164"/>
                  </a:cubicBezTo>
                  <a:cubicBezTo>
                    <a:pt x="537" y="149"/>
                    <a:pt x="541" y="143"/>
                    <a:pt x="557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9031A3BF-F619-459C-B1DC-E40D3FBC3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950" y="-236538"/>
              <a:ext cx="796925" cy="1274763"/>
            </a:xfrm>
            <a:custGeom>
              <a:avLst/>
              <a:gdLst>
                <a:gd name="T0" fmla="*/ 70 w 425"/>
                <a:gd name="T1" fmla="*/ 666 h 678"/>
                <a:gd name="T2" fmla="*/ 102 w 425"/>
                <a:gd name="T3" fmla="*/ 625 h 678"/>
                <a:gd name="T4" fmla="*/ 140 w 425"/>
                <a:gd name="T5" fmla="*/ 469 h 678"/>
                <a:gd name="T6" fmla="*/ 199 w 425"/>
                <a:gd name="T7" fmla="*/ 577 h 678"/>
                <a:gd name="T8" fmla="*/ 248 w 425"/>
                <a:gd name="T9" fmla="*/ 639 h 678"/>
                <a:gd name="T10" fmla="*/ 383 w 425"/>
                <a:gd name="T11" fmla="*/ 548 h 678"/>
                <a:gd name="T12" fmla="*/ 392 w 425"/>
                <a:gd name="T13" fmla="*/ 470 h 678"/>
                <a:gd name="T14" fmla="*/ 395 w 425"/>
                <a:gd name="T15" fmla="*/ 377 h 678"/>
                <a:gd name="T16" fmla="*/ 414 w 425"/>
                <a:gd name="T17" fmla="*/ 160 h 678"/>
                <a:gd name="T18" fmla="*/ 421 w 425"/>
                <a:gd name="T19" fmla="*/ 110 h 678"/>
                <a:gd name="T20" fmla="*/ 408 w 425"/>
                <a:gd name="T21" fmla="*/ 136 h 678"/>
                <a:gd name="T22" fmla="*/ 408 w 425"/>
                <a:gd name="T23" fmla="*/ 61 h 678"/>
                <a:gd name="T24" fmla="*/ 403 w 425"/>
                <a:gd name="T25" fmla="*/ 47 h 678"/>
                <a:gd name="T26" fmla="*/ 385 w 425"/>
                <a:gd name="T27" fmla="*/ 53 h 678"/>
                <a:gd name="T28" fmla="*/ 369 w 425"/>
                <a:gd name="T29" fmla="*/ 31 h 678"/>
                <a:gd name="T30" fmla="*/ 348 w 425"/>
                <a:gd name="T31" fmla="*/ 0 h 678"/>
                <a:gd name="T32" fmla="*/ 341 w 425"/>
                <a:gd name="T33" fmla="*/ 24 h 678"/>
                <a:gd name="T34" fmla="*/ 325 w 425"/>
                <a:gd name="T35" fmla="*/ 70 h 678"/>
                <a:gd name="T36" fmla="*/ 285 w 425"/>
                <a:gd name="T37" fmla="*/ 308 h 678"/>
                <a:gd name="T38" fmla="*/ 264 w 425"/>
                <a:gd name="T39" fmla="*/ 407 h 678"/>
                <a:gd name="T40" fmla="*/ 165 w 425"/>
                <a:gd name="T41" fmla="*/ 251 h 678"/>
                <a:gd name="T42" fmla="*/ 89 w 425"/>
                <a:gd name="T43" fmla="*/ 222 h 678"/>
                <a:gd name="T44" fmla="*/ 55 w 425"/>
                <a:gd name="T45" fmla="*/ 274 h 678"/>
                <a:gd name="T46" fmla="*/ 7 w 425"/>
                <a:gd name="T47" fmla="*/ 539 h 678"/>
                <a:gd name="T48" fmla="*/ 6 w 425"/>
                <a:gd name="T49" fmla="*/ 622 h 678"/>
                <a:gd name="T50" fmla="*/ 70 w 425"/>
                <a:gd name="T51" fmla="*/ 6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678">
                  <a:moveTo>
                    <a:pt x="70" y="666"/>
                  </a:moveTo>
                  <a:cubicBezTo>
                    <a:pt x="91" y="660"/>
                    <a:pt x="97" y="641"/>
                    <a:pt x="102" y="625"/>
                  </a:cubicBezTo>
                  <a:cubicBezTo>
                    <a:pt x="115" y="575"/>
                    <a:pt x="126" y="525"/>
                    <a:pt x="140" y="469"/>
                  </a:cubicBezTo>
                  <a:cubicBezTo>
                    <a:pt x="156" y="511"/>
                    <a:pt x="186" y="537"/>
                    <a:pt x="199" y="577"/>
                  </a:cubicBezTo>
                  <a:cubicBezTo>
                    <a:pt x="206" y="598"/>
                    <a:pt x="211" y="636"/>
                    <a:pt x="248" y="639"/>
                  </a:cubicBezTo>
                  <a:cubicBezTo>
                    <a:pt x="327" y="646"/>
                    <a:pt x="360" y="624"/>
                    <a:pt x="383" y="548"/>
                  </a:cubicBezTo>
                  <a:cubicBezTo>
                    <a:pt x="391" y="523"/>
                    <a:pt x="394" y="497"/>
                    <a:pt x="392" y="470"/>
                  </a:cubicBezTo>
                  <a:cubicBezTo>
                    <a:pt x="391" y="439"/>
                    <a:pt x="386" y="405"/>
                    <a:pt x="395" y="377"/>
                  </a:cubicBezTo>
                  <a:cubicBezTo>
                    <a:pt x="416" y="305"/>
                    <a:pt x="410" y="232"/>
                    <a:pt x="414" y="160"/>
                  </a:cubicBezTo>
                  <a:cubicBezTo>
                    <a:pt x="421" y="144"/>
                    <a:pt x="425" y="127"/>
                    <a:pt x="421" y="110"/>
                  </a:cubicBezTo>
                  <a:cubicBezTo>
                    <a:pt x="408" y="114"/>
                    <a:pt x="424" y="133"/>
                    <a:pt x="408" y="136"/>
                  </a:cubicBezTo>
                  <a:cubicBezTo>
                    <a:pt x="402" y="111"/>
                    <a:pt x="404" y="86"/>
                    <a:pt x="408" y="61"/>
                  </a:cubicBezTo>
                  <a:cubicBezTo>
                    <a:pt x="409" y="55"/>
                    <a:pt x="410" y="49"/>
                    <a:pt x="403" y="47"/>
                  </a:cubicBezTo>
                  <a:cubicBezTo>
                    <a:pt x="396" y="45"/>
                    <a:pt x="388" y="45"/>
                    <a:pt x="385" y="53"/>
                  </a:cubicBezTo>
                  <a:cubicBezTo>
                    <a:pt x="374" y="50"/>
                    <a:pt x="370" y="41"/>
                    <a:pt x="369" y="31"/>
                  </a:cubicBezTo>
                  <a:cubicBezTo>
                    <a:pt x="373" y="14"/>
                    <a:pt x="351" y="14"/>
                    <a:pt x="348" y="0"/>
                  </a:cubicBezTo>
                  <a:cubicBezTo>
                    <a:pt x="346" y="8"/>
                    <a:pt x="344" y="16"/>
                    <a:pt x="341" y="24"/>
                  </a:cubicBezTo>
                  <a:cubicBezTo>
                    <a:pt x="332" y="38"/>
                    <a:pt x="328" y="54"/>
                    <a:pt x="325" y="70"/>
                  </a:cubicBezTo>
                  <a:cubicBezTo>
                    <a:pt x="312" y="149"/>
                    <a:pt x="300" y="229"/>
                    <a:pt x="285" y="308"/>
                  </a:cubicBezTo>
                  <a:cubicBezTo>
                    <a:pt x="279" y="341"/>
                    <a:pt x="278" y="376"/>
                    <a:pt x="264" y="407"/>
                  </a:cubicBezTo>
                  <a:cubicBezTo>
                    <a:pt x="209" y="367"/>
                    <a:pt x="207" y="297"/>
                    <a:pt x="165" y="251"/>
                  </a:cubicBezTo>
                  <a:cubicBezTo>
                    <a:pt x="144" y="228"/>
                    <a:pt x="117" y="220"/>
                    <a:pt x="89" y="222"/>
                  </a:cubicBezTo>
                  <a:cubicBezTo>
                    <a:pt x="61" y="224"/>
                    <a:pt x="57" y="252"/>
                    <a:pt x="55" y="274"/>
                  </a:cubicBezTo>
                  <a:cubicBezTo>
                    <a:pt x="45" y="363"/>
                    <a:pt x="29" y="452"/>
                    <a:pt x="7" y="539"/>
                  </a:cubicBezTo>
                  <a:cubicBezTo>
                    <a:pt x="0" y="566"/>
                    <a:pt x="2" y="595"/>
                    <a:pt x="6" y="622"/>
                  </a:cubicBezTo>
                  <a:cubicBezTo>
                    <a:pt x="14" y="673"/>
                    <a:pt x="22" y="678"/>
                    <a:pt x="70" y="6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E2D73B5A-006A-4651-B8EB-7798C42F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1284287"/>
              <a:ext cx="4832350" cy="739775"/>
            </a:xfrm>
            <a:custGeom>
              <a:avLst/>
              <a:gdLst>
                <a:gd name="T0" fmla="*/ 2501 w 2575"/>
                <a:gd name="T1" fmla="*/ 20 h 394"/>
                <a:gd name="T2" fmla="*/ 2494 w 2575"/>
                <a:gd name="T3" fmla="*/ 22 h 394"/>
                <a:gd name="T4" fmla="*/ 2477 w 2575"/>
                <a:gd name="T5" fmla="*/ 22 h 394"/>
                <a:gd name="T6" fmla="*/ 2278 w 2575"/>
                <a:gd name="T7" fmla="*/ 47 h 394"/>
                <a:gd name="T8" fmla="*/ 1713 w 2575"/>
                <a:gd name="T9" fmla="*/ 111 h 394"/>
                <a:gd name="T10" fmla="*/ 1248 w 2575"/>
                <a:gd name="T11" fmla="*/ 152 h 394"/>
                <a:gd name="T12" fmla="*/ 649 w 2575"/>
                <a:gd name="T13" fmla="*/ 207 h 394"/>
                <a:gd name="T14" fmla="*/ 107 w 2575"/>
                <a:gd name="T15" fmla="*/ 272 h 394"/>
                <a:gd name="T16" fmla="*/ 20 w 2575"/>
                <a:gd name="T17" fmla="*/ 296 h 394"/>
                <a:gd name="T18" fmla="*/ 2 w 2575"/>
                <a:gd name="T19" fmla="*/ 318 h 394"/>
                <a:gd name="T20" fmla="*/ 20 w 2575"/>
                <a:gd name="T21" fmla="*/ 335 h 394"/>
                <a:gd name="T22" fmla="*/ 53 w 2575"/>
                <a:gd name="T23" fmla="*/ 352 h 394"/>
                <a:gd name="T24" fmla="*/ 122 w 2575"/>
                <a:gd name="T25" fmla="*/ 385 h 394"/>
                <a:gd name="T26" fmla="*/ 500 w 2575"/>
                <a:gd name="T27" fmla="*/ 352 h 394"/>
                <a:gd name="T28" fmla="*/ 1185 w 2575"/>
                <a:gd name="T29" fmla="*/ 267 h 394"/>
                <a:gd name="T30" fmla="*/ 1483 w 2575"/>
                <a:gd name="T31" fmla="*/ 239 h 394"/>
                <a:gd name="T32" fmla="*/ 2021 w 2575"/>
                <a:gd name="T33" fmla="*/ 171 h 394"/>
                <a:gd name="T34" fmla="*/ 2075 w 2575"/>
                <a:gd name="T35" fmla="*/ 162 h 394"/>
                <a:gd name="T36" fmla="*/ 2134 w 2575"/>
                <a:gd name="T37" fmla="*/ 157 h 394"/>
                <a:gd name="T38" fmla="*/ 2172 w 2575"/>
                <a:gd name="T39" fmla="*/ 150 h 394"/>
                <a:gd name="T40" fmla="*/ 2206 w 2575"/>
                <a:gd name="T41" fmla="*/ 149 h 394"/>
                <a:gd name="T42" fmla="*/ 2234 w 2575"/>
                <a:gd name="T43" fmla="*/ 135 h 394"/>
                <a:gd name="T44" fmla="*/ 2258 w 2575"/>
                <a:gd name="T45" fmla="*/ 128 h 394"/>
                <a:gd name="T46" fmla="*/ 2416 w 2575"/>
                <a:gd name="T47" fmla="*/ 94 h 394"/>
                <a:gd name="T48" fmla="*/ 2448 w 2575"/>
                <a:gd name="T49" fmla="*/ 72 h 394"/>
                <a:gd name="T50" fmla="*/ 2450 w 2575"/>
                <a:gd name="T51" fmla="*/ 71 h 394"/>
                <a:gd name="T52" fmla="*/ 2453 w 2575"/>
                <a:gd name="T53" fmla="*/ 71 h 394"/>
                <a:gd name="T54" fmla="*/ 2475 w 2575"/>
                <a:gd name="T55" fmla="*/ 69 h 394"/>
                <a:gd name="T56" fmla="*/ 2475 w 2575"/>
                <a:gd name="T57" fmla="*/ 63 h 394"/>
                <a:gd name="T58" fmla="*/ 2455 w 2575"/>
                <a:gd name="T59" fmla="*/ 67 h 394"/>
                <a:gd name="T60" fmla="*/ 2463 w 2575"/>
                <a:gd name="T61" fmla="*/ 49 h 394"/>
                <a:gd name="T62" fmla="*/ 2471 w 2575"/>
                <a:gd name="T63" fmla="*/ 50 h 394"/>
                <a:gd name="T64" fmla="*/ 2471 w 2575"/>
                <a:gd name="T65" fmla="*/ 50 h 394"/>
                <a:gd name="T66" fmla="*/ 2516 w 2575"/>
                <a:gd name="T67" fmla="*/ 36 h 394"/>
                <a:gd name="T68" fmla="*/ 2575 w 2575"/>
                <a:gd name="T69" fmla="*/ 15 h 394"/>
                <a:gd name="T70" fmla="*/ 2501 w 2575"/>
                <a:gd name="T71" fmla="*/ 2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" h="394">
                  <a:moveTo>
                    <a:pt x="2501" y="20"/>
                  </a:moveTo>
                  <a:cubicBezTo>
                    <a:pt x="2499" y="21"/>
                    <a:pt x="2496" y="21"/>
                    <a:pt x="2494" y="22"/>
                  </a:cubicBezTo>
                  <a:cubicBezTo>
                    <a:pt x="2488" y="22"/>
                    <a:pt x="2483" y="22"/>
                    <a:pt x="2477" y="22"/>
                  </a:cubicBezTo>
                  <a:cubicBezTo>
                    <a:pt x="2409" y="18"/>
                    <a:pt x="2344" y="37"/>
                    <a:pt x="2278" y="47"/>
                  </a:cubicBezTo>
                  <a:cubicBezTo>
                    <a:pt x="2091" y="74"/>
                    <a:pt x="1902" y="89"/>
                    <a:pt x="1713" y="111"/>
                  </a:cubicBezTo>
                  <a:cubicBezTo>
                    <a:pt x="1559" y="128"/>
                    <a:pt x="1403" y="134"/>
                    <a:pt x="1248" y="152"/>
                  </a:cubicBezTo>
                  <a:cubicBezTo>
                    <a:pt x="1049" y="174"/>
                    <a:pt x="849" y="186"/>
                    <a:pt x="649" y="207"/>
                  </a:cubicBezTo>
                  <a:cubicBezTo>
                    <a:pt x="468" y="227"/>
                    <a:pt x="287" y="244"/>
                    <a:pt x="107" y="272"/>
                  </a:cubicBezTo>
                  <a:cubicBezTo>
                    <a:pt x="77" y="277"/>
                    <a:pt x="47" y="283"/>
                    <a:pt x="20" y="296"/>
                  </a:cubicBezTo>
                  <a:cubicBezTo>
                    <a:pt x="11" y="301"/>
                    <a:pt x="0" y="306"/>
                    <a:pt x="2" y="318"/>
                  </a:cubicBezTo>
                  <a:cubicBezTo>
                    <a:pt x="3" y="328"/>
                    <a:pt x="12" y="331"/>
                    <a:pt x="20" y="335"/>
                  </a:cubicBezTo>
                  <a:cubicBezTo>
                    <a:pt x="32" y="340"/>
                    <a:pt x="50" y="340"/>
                    <a:pt x="53" y="352"/>
                  </a:cubicBezTo>
                  <a:cubicBezTo>
                    <a:pt x="63" y="394"/>
                    <a:pt x="96" y="387"/>
                    <a:pt x="122" y="385"/>
                  </a:cubicBezTo>
                  <a:cubicBezTo>
                    <a:pt x="248" y="376"/>
                    <a:pt x="374" y="366"/>
                    <a:pt x="500" y="352"/>
                  </a:cubicBezTo>
                  <a:cubicBezTo>
                    <a:pt x="729" y="326"/>
                    <a:pt x="955" y="282"/>
                    <a:pt x="1185" y="267"/>
                  </a:cubicBezTo>
                  <a:cubicBezTo>
                    <a:pt x="1284" y="260"/>
                    <a:pt x="1384" y="251"/>
                    <a:pt x="1483" y="239"/>
                  </a:cubicBezTo>
                  <a:cubicBezTo>
                    <a:pt x="1662" y="218"/>
                    <a:pt x="1842" y="194"/>
                    <a:pt x="2021" y="171"/>
                  </a:cubicBezTo>
                  <a:cubicBezTo>
                    <a:pt x="2039" y="168"/>
                    <a:pt x="2057" y="165"/>
                    <a:pt x="2075" y="162"/>
                  </a:cubicBezTo>
                  <a:cubicBezTo>
                    <a:pt x="2095" y="166"/>
                    <a:pt x="2113" y="148"/>
                    <a:pt x="2134" y="157"/>
                  </a:cubicBezTo>
                  <a:cubicBezTo>
                    <a:pt x="2148" y="161"/>
                    <a:pt x="2162" y="160"/>
                    <a:pt x="2172" y="150"/>
                  </a:cubicBezTo>
                  <a:cubicBezTo>
                    <a:pt x="2184" y="138"/>
                    <a:pt x="2194" y="146"/>
                    <a:pt x="2206" y="149"/>
                  </a:cubicBezTo>
                  <a:cubicBezTo>
                    <a:pt x="2214" y="141"/>
                    <a:pt x="2229" y="150"/>
                    <a:pt x="2234" y="135"/>
                  </a:cubicBezTo>
                  <a:cubicBezTo>
                    <a:pt x="2241" y="129"/>
                    <a:pt x="2256" y="152"/>
                    <a:pt x="2258" y="128"/>
                  </a:cubicBezTo>
                  <a:cubicBezTo>
                    <a:pt x="2310" y="114"/>
                    <a:pt x="2362" y="98"/>
                    <a:pt x="2416" y="94"/>
                  </a:cubicBezTo>
                  <a:cubicBezTo>
                    <a:pt x="2430" y="92"/>
                    <a:pt x="2455" y="105"/>
                    <a:pt x="2448" y="72"/>
                  </a:cubicBezTo>
                  <a:cubicBezTo>
                    <a:pt x="2450" y="71"/>
                    <a:pt x="2450" y="71"/>
                    <a:pt x="2450" y="71"/>
                  </a:cubicBezTo>
                  <a:cubicBezTo>
                    <a:pt x="2453" y="71"/>
                    <a:pt x="2453" y="71"/>
                    <a:pt x="2453" y="71"/>
                  </a:cubicBezTo>
                  <a:cubicBezTo>
                    <a:pt x="2461" y="76"/>
                    <a:pt x="2469" y="77"/>
                    <a:pt x="2475" y="69"/>
                  </a:cubicBezTo>
                  <a:cubicBezTo>
                    <a:pt x="2476" y="68"/>
                    <a:pt x="2476" y="63"/>
                    <a:pt x="2475" y="63"/>
                  </a:cubicBezTo>
                  <a:cubicBezTo>
                    <a:pt x="2468" y="59"/>
                    <a:pt x="2462" y="64"/>
                    <a:pt x="2455" y="67"/>
                  </a:cubicBezTo>
                  <a:cubicBezTo>
                    <a:pt x="2446" y="56"/>
                    <a:pt x="2453" y="52"/>
                    <a:pt x="2463" y="49"/>
                  </a:cubicBezTo>
                  <a:cubicBezTo>
                    <a:pt x="2466" y="50"/>
                    <a:pt x="2468" y="50"/>
                    <a:pt x="2471" y="50"/>
                  </a:cubicBezTo>
                  <a:cubicBezTo>
                    <a:pt x="2471" y="50"/>
                    <a:pt x="2471" y="50"/>
                    <a:pt x="2471" y="50"/>
                  </a:cubicBezTo>
                  <a:cubicBezTo>
                    <a:pt x="2487" y="50"/>
                    <a:pt x="2504" y="50"/>
                    <a:pt x="2516" y="36"/>
                  </a:cubicBezTo>
                  <a:cubicBezTo>
                    <a:pt x="2538" y="36"/>
                    <a:pt x="2551" y="11"/>
                    <a:pt x="2575" y="15"/>
                  </a:cubicBezTo>
                  <a:cubicBezTo>
                    <a:pt x="2549" y="0"/>
                    <a:pt x="2525" y="12"/>
                    <a:pt x="250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6153A6D5-73C5-4B7E-8F91-86614E90A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9063" y="6350"/>
              <a:ext cx="1911350" cy="1619250"/>
            </a:xfrm>
            <a:custGeom>
              <a:avLst/>
              <a:gdLst>
                <a:gd name="T0" fmla="*/ 47 w 1018"/>
                <a:gd name="T1" fmla="*/ 358 h 862"/>
                <a:gd name="T2" fmla="*/ 51 w 1018"/>
                <a:gd name="T3" fmla="*/ 449 h 862"/>
                <a:gd name="T4" fmla="*/ 70 w 1018"/>
                <a:gd name="T5" fmla="*/ 534 h 862"/>
                <a:gd name="T6" fmla="*/ 182 w 1018"/>
                <a:gd name="T7" fmla="*/ 591 h 862"/>
                <a:gd name="T8" fmla="*/ 210 w 1018"/>
                <a:gd name="T9" fmla="*/ 513 h 862"/>
                <a:gd name="T10" fmla="*/ 403 w 1018"/>
                <a:gd name="T11" fmla="*/ 371 h 862"/>
                <a:gd name="T12" fmla="*/ 332 w 1018"/>
                <a:gd name="T13" fmla="*/ 844 h 862"/>
                <a:gd name="T14" fmla="*/ 395 w 1018"/>
                <a:gd name="T15" fmla="*/ 829 h 862"/>
                <a:gd name="T16" fmla="*/ 514 w 1018"/>
                <a:gd name="T17" fmla="*/ 372 h 862"/>
                <a:gd name="T18" fmla="*/ 586 w 1018"/>
                <a:gd name="T19" fmla="*/ 338 h 862"/>
                <a:gd name="T20" fmla="*/ 588 w 1018"/>
                <a:gd name="T21" fmla="*/ 631 h 862"/>
                <a:gd name="T22" fmla="*/ 588 w 1018"/>
                <a:gd name="T23" fmla="*/ 631 h 862"/>
                <a:gd name="T24" fmla="*/ 609 w 1018"/>
                <a:gd name="T25" fmla="*/ 631 h 862"/>
                <a:gd name="T26" fmla="*/ 609 w 1018"/>
                <a:gd name="T27" fmla="*/ 631 h 862"/>
                <a:gd name="T28" fmla="*/ 692 w 1018"/>
                <a:gd name="T29" fmla="*/ 481 h 862"/>
                <a:gd name="T30" fmla="*/ 843 w 1018"/>
                <a:gd name="T31" fmla="*/ 477 h 862"/>
                <a:gd name="T32" fmla="*/ 978 w 1018"/>
                <a:gd name="T33" fmla="*/ 679 h 862"/>
                <a:gd name="T34" fmla="*/ 996 w 1018"/>
                <a:gd name="T35" fmla="*/ 573 h 862"/>
                <a:gd name="T36" fmla="*/ 946 w 1018"/>
                <a:gd name="T37" fmla="*/ 385 h 862"/>
                <a:gd name="T38" fmla="*/ 907 w 1018"/>
                <a:gd name="T39" fmla="*/ 334 h 862"/>
                <a:gd name="T40" fmla="*/ 753 w 1018"/>
                <a:gd name="T41" fmla="*/ 48 h 862"/>
                <a:gd name="T42" fmla="*/ 666 w 1018"/>
                <a:gd name="T43" fmla="*/ 83 h 862"/>
                <a:gd name="T44" fmla="*/ 673 w 1018"/>
                <a:gd name="T45" fmla="*/ 161 h 862"/>
                <a:gd name="T46" fmla="*/ 582 w 1018"/>
                <a:gd name="T47" fmla="*/ 89 h 862"/>
                <a:gd name="T48" fmla="*/ 486 w 1018"/>
                <a:gd name="T49" fmla="*/ 48 h 862"/>
                <a:gd name="T50" fmla="*/ 426 w 1018"/>
                <a:gd name="T51" fmla="*/ 250 h 862"/>
                <a:gd name="T52" fmla="*/ 276 w 1018"/>
                <a:gd name="T53" fmla="*/ 318 h 862"/>
                <a:gd name="T54" fmla="*/ 281 w 1018"/>
                <a:gd name="T55" fmla="*/ 191 h 862"/>
                <a:gd name="T56" fmla="*/ 279 w 1018"/>
                <a:gd name="T57" fmla="*/ 76 h 862"/>
                <a:gd name="T58" fmla="*/ 171 w 1018"/>
                <a:gd name="T59" fmla="*/ 100 h 862"/>
                <a:gd name="T60" fmla="*/ 59 w 1018"/>
                <a:gd name="T61" fmla="*/ 358 h 862"/>
                <a:gd name="T62" fmla="*/ 725 w 1018"/>
                <a:gd name="T63" fmla="*/ 232 h 862"/>
                <a:gd name="T64" fmla="*/ 779 w 1018"/>
                <a:gd name="T65" fmla="*/ 382 h 862"/>
                <a:gd name="T66" fmla="*/ 697 w 1018"/>
                <a:gd name="T67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8" h="862">
                  <a:moveTo>
                    <a:pt x="59" y="358"/>
                  </a:moveTo>
                  <a:cubicBezTo>
                    <a:pt x="55" y="358"/>
                    <a:pt x="51" y="357"/>
                    <a:pt x="47" y="358"/>
                  </a:cubicBezTo>
                  <a:cubicBezTo>
                    <a:pt x="29" y="362"/>
                    <a:pt x="8" y="362"/>
                    <a:pt x="2" y="386"/>
                  </a:cubicBezTo>
                  <a:cubicBezTo>
                    <a:pt x="0" y="398"/>
                    <a:pt x="40" y="448"/>
                    <a:pt x="51" y="449"/>
                  </a:cubicBezTo>
                  <a:cubicBezTo>
                    <a:pt x="97" y="456"/>
                    <a:pt x="97" y="456"/>
                    <a:pt x="79" y="502"/>
                  </a:cubicBezTo>
                  <a:cubicBezTo>
                    <a:pt x="75" y="512"/>
                    <a:pt x="70" y="523"/>
                    <a:pt x="70" y="534"/>
                  </a:cubicBezTo>
                  <a:cubicBezTo>
                    <a:pt x="69" y="550"/>
                    <a:pt x="60" y="573"/>
                    <a:pt x="83" y="580"/>
                  </a:cubicBezTo>
                  <a:cubicBezTo>
                    <a:pt x="115" y="590"/>
                    <a:pt x="149" y="598"/>
                    <a:pt x="182" y="591"/>
                  </a:cubicBezTo>
                  <a:cubicBezTo>
                    <a:pt x="196" y="589"/>
                    <a:pt x="208" y="578"/>
                    <a:pt x="208" y="559"/>
                  </a:cubicBezTo>
                  <a:cubicBezTo>
                    <a:pt x="208" y="544"/>
                    <a:pt x="209" y="528"/>
                    <a:pt x="210" y="513"/>
                  </a:cubicBezTo>
                  <a:cubicBezTo>
                    <a:pt x="211" y="482"/>
                    <a:pt x="210" y="443"/>
                    <a:pt x="238" y="427"/>
                  </a:cubicBezTo>
                  <a:cubicBezTo>
                    <a:pt x="286" y="398"/>
                    <a:pt x="343" y="388"/>
                    <a:pt x="403" y="371"/>
                  </a:cubicBezTo>
                  <a:cubicBezTo>
                    <a:pt x="386" y="444"/>
                    <a:pt x="369" y="509"/>
                    <a:pt x="354" y="576"/>
                  </a:cubicBezTo>
                  <a:cubicBezTo>
                    <a:pt x="333" y="664"/>
                    <a:pt x="320" y="753"/>
                    <a:pt x="332" y="844"/>
                  </a:cubicBezTo>
                  <a:cubicBezTo>
                    <a:pt x="334" y="862"/>
                    <a:pt x="350" y="858"/>
                    <a:pt x="351" y="858"/>
                  </a:cubicBezTo>
                  <a:cubicBezTo>
                    <a:pt x="365" y="846"/>
                    <a:pt x="386" y="841"/>
                    <a:pt x="395" y="829"/>
                  </a:cubicBezTo>
                  <a:cubicBezTo>
                    <a:pt x="410" y="808"/>
                    <a:pt x="418" y="781"/>
                    <a:pt x="426" y="756"/>
                  </a:cubicBezTo>
                  <a:cubicBezTo>
                    <a:pt x="463" y="630"/>
                    <a:pt x="490" y="501"/>
                    <a:pt x="514" y="372"/>
                  </a:cubicBezTo>
                  <a:cubicBezTo>
                    <a:pt x="524" y="323"/>
                    <a:pt x="547" y="297"/>
                    <a:pt x="593" y="285"/>
                  </a:cubicBezTo>
                  <a:cubicBezTo>
                    <a:pt x="596" y="304"/>
                    <a:pt x="591" y="322"/>
                    <a:pt x="586" y="338"/>
                  </a:cubicBezTo>
                  <a:cubicBezTo>
                    <a:pt x="566" y="401"/>
                    <a:pt x="553" y="465"/>
                    <a:pt x="558" y="530"/>
                  </a:cubicBezTo>
                  <a:cubicBezTo>
                    <a:pt x="560" y="563"/>
                    <a:pt x="546" y="607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91" y="641"/>
                    <a:pt x="594" y="650"/>
                    <a:pt x="598" y="661"/>
                  </a:cubicBezTo>
                  <a:cubicBezTo>
                    <a:pt x="607" y="651"/>
                    <a:pt x="609" y="642"/>
                    <a:pt x="609" y="631"/>
                  </a:cubicBezTo>
                  <a:cubicBezTo>
                    <a:pt x="607" y="629"/>
                    <a:pt x="604" y="627"/>
                    <a:pt x="602" y="626"/>
                  </a:cubicBezTo>
                  <a:cubicBezTo>
                    <a:pt x="604" y="625"/>
                    <a:pt x="607" y="626"/>
                    <a:pt x="609" y="631"/>
                  </a:cubicBezTo>
                  <a:cubicBezTo>
                    <a:pt x="624" y="577"/>
                    <a:pt x="623" y="519"/>
                    <a:pt x="642" y="463"/>
                  </a:cubicBezTo>
                  <a:cubicBezTo>
                    <a:pt x="658" y="474"/>
                    <a:pt x="674" y="479"/>
                    <a:pt x="692" y="481"/>
                  </a:cubicBezTo>
                  <a:cubicBezTo>
                    <a:pt x="733" y="487"/>
                    <a:pt x="770" y="466"/>
                    <a:pt x="810" y="461"/>
                  </a:cubicBezTo>
                  <a:cubicBezTo>
                    <a:pt x="830" y="459"/>
                    <a:pt x="836" y="462"/>
                    <a:pt x="843" y="477"/>
                  </a:cubicBezTo>
                  <a:cubicBezTo>
                    <a:pt x="865" y="521"/>
                    <a:pt x="881" y="567"/>
                    <a:pt x="890" y="617"/>
                  </a:cubicBezTo>
                  <a:cubicBezTo>
                    <a:pt x="902" y="691"/>
                    <a:pt x="905" y="690"/>
                    <a:pt x="978" y="679"/>
                  </a:cubicBezTo>
                  <a:cubicBezTo>
                    <a:pt x="1013" y="674"/>
                    <a:pt x="1018" y="655"/>
                    <a:pt x="1013" y="627"/>
                  </a:cubicBezTo>
                  <a:cubicBezTo>
                    <a:pt x="1010" y="609"/>
                    <a:pt x="1005" y="590"/>
                    <a:pt x="996" y="573"/>
                  </a:cubicBezTo>
                  <a:cubicBezTo>
                    <a:pt x="971" y="523"/>
                    <a:pt x="959" y="469"/>
                    <a:pt x="943" y="416"/>
                  </a:cubicBezTo>
                  <a:cubicBezTo>
                    <a:pt x="939" y="404"/>
                    <a:pt x="941" y="394"/>
                    <a:pt x="946" y="385"/>
                  </a:cubicBezTo>
                  <a:cubicBezTo>
                    <a:pt x="958" y="363"/>
                    <a:pt x="952" y="345"/>
                    <a:pt x="929" y="342"/>
                  </a:cubicBezTo>
                  <a:cubicBezTo>
                    <a:pt x="920" y="341"/>
                    <a:pt x="913" y="345"/>
                    <a:pt x="907" y="334"/>
                  </a:cubicBezTo>
                  <a:cubicBezTo>
                    <a:pt x="880" y="282"/>
                    <a:pt x="848" y="233"/>
                    <a:pt x="825" y="180"/>
                  </a:cubicBezTo>
                  <a:cubicBezTo>
                    <a:pt x="805" y="134"/>
                    <a:pt x="781" y="90"/>
                    <a:pt x="753" y="48"/>
                  </a:cubicBezTo>
                  <a:cubicBezTo>
                    <a:pt x="749" y="41"/>
                    <a:pt x="743" y="28"/>
                    <a:pt x="735" y="32"/>
                  </a:cubicBezTo>
                  <a:cubicBezTo>
                    <a:pt x="710" y="45"/>
                    <a:pt x="684" y="60"/>
                    <a:pt x="666" y="83"/>
                  </a:cubicBezTo>
                  <a:cubicBezTo>
                    <a:pt x="653" y="100"/>
                    <a:pt x="673" y="112"/>
                    <a:pt x="676" y="127"/>
                  </a:cubicBezTo>
                  <a:cubicBezTo>
                    <a:pt x="678" y="139"/>
                    <a:pt x="696" y="150"/>
                    <a:pt x="673" y="161"/>
                  </a:cubicBezTo>
                  <a:cubicBezTo>
                    <a:pt x="636" y="178"/>
                    <a:pt x="601" y="201"/>
                    <a:pt x="557" y="213"/>
                  </a:cubicBezTo>
                  <a:cubicBezTo>
                    <a:pt x="566" y="170"/>
                    <a:pt x="573" y="129"/>
                    <a:pt x="582" y="89"/>
                  </a:cubicBezTo>
                  <a:cubicBezTo>
                    <a:pt x="592" y="45"/>
                    <a:pt x="584" y="29"/>
                    <a:pt x="539" y="12"/>
                  </a:cubicBezTo>
                  <a:cubicBezTo>
                    <a:pt x="506" y="0"/>
                    <a:pt x="499" y="30"/>
                    <a:pt x="486" y="48"/>
                  </a:cubicBezTo>
                  <a:cubicBezTo>
                    <a:pt x="474" y="64"/>
                    <a:pt x="466" y="83"/>
                    <a:pt x="462" y="103"/>
                  </a:cubicBezTo>
                  <a:cubicBezTo>
                    <a:pt x="450" y="152"/>
                    <a:pt x="438" y="201"/>
                    <a:pt x="426" y="250"/>
                  </a:cubicBezTo>
                  <a:cubicBezTo>
                    <a:pt x="423" y="263"/>
                    <a:pt x="421" y="275"/>
                    <a:pt x="406" y="280"/>
                  </a:cubicBezTo>
                  <a:cubicBezTo>
                    <a:pt x="363" y="292"/>
                    <a:pt x="319" y="305"/>
                    <a:pt x="276" y="318"/>
                  </a:cubicBezTo>
                  <a:cubicBezTo>
                    <a:pt x="255" y="324"/>
                    <a:pt x="252" y="314"/>
                    <a:pt x="255" y="297"/>
                  </a:cubicBezTo>
                  <a:cubicBezTo>
                    <a:pt x="261" y="261"/>
                    <a:pt x="266" y="225"/>
                    <a:pt x="281" y="191"/>
                  </a:cubicBezTo>
                  <a:cubicBezTo>
                    <a:pt x="294" y="161"/>
                    <a:pt x="298" y="130"/>
                    <a:pt x="300" y="99"/>
                  </a:cubicBezTo>
                  <a:cubicBezTo>
                    <a:pt x="301" y="83"/>
                    <a:pt x="297" y="76"/>
                    <a:pt x="279" y="76"/>
                  </a:cubicBezTo>
                  <a:cubicBezTo>
                    <a:pt x="261" y="75"/>
                    <a:pt x="242" y="71"/>
                    <a:pt x="224" y="66"/>
                  </a:cubicBezTo>
                  <a:cubicBezTo>
                    <a:pt x="192" y="57"/>
                    <a:pt x="183" y="72"/>
                    <a:pt x="171" y="100"/>
                  </a:cubicBezTo>
                  <a:cubicBezTo>
                    <a:pt x="143" y="164"/>
                    <a:pt x="145" y="233"/>
                    <a:pt x="126" y="298"/>
                  </a:cubicBezTo>
                  <a:cubicBezTo>
                    <a:pt x="114" y="341"/>
                    <a:pt x="97" y="356"/>
                    <a:pt x="59" y="358"/>
                  </a:cubicBezTo>
                  <a:close/>
                  <a:moveTo>
                    <a:pt x="697" y="282"/>
                  </a:moveTo>
                  <a:cubicBezTo>
                    <a:pt x="703" y="265"/>
                    <a:pt x="715" y="249"/>
                    <a:pt x="725" y="232"/>
                  </a:cubicBezTo>
                  <a:cubicBezTo>
                    <a:pt x="757" y="273"/>
                    <a:pt x="777" y="314"/>
                    <a:pt x="794" y="358"/>
                  </a:cubicBezTo>
                  <a:cubicBezTo>
                    <a:pt x="802" y="378"/>
                    <a:pt x="797" y="383"/>
                    <a:pt x="779" y="382"/>
                  </a:cubicBezTo>
                  <a:cubicBezTo>
                    <a:pt x="774" y="382"/>
                    <a:pt x="769" y="383"/>
                    <a:pt x="764" y="383"/>
                  </a:cubicBezTo>
                  <a:cubicBezTo>
                    <a:pt x="618" y="393"/>
                    <a:pt x="664" y="384"/>
                    <a:pt x="697" y="2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338F51A4-22DB-4F02-BFC0-157874601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2888" y="-477838"/>
              <a:ext cx="1638300" cy="1947863"/>
            </a:xfrm>
            <a:custGeom>
              <a:avLst/>
              <a:gdLst>
                <a:gd name="T0" fmla="*/ 14 w 873"/>
                <a:gd name="T1" fmla="*/ 1009 h 1036"/>
                <a:gd name="T2" fmla="*/ 20 w 873"/>
                <a:gd name="T3" fmla="*/ 1026 h 1036"/>
                <a:gd name="T4" fmla="*/ 44 w 873"/>
                <a:gd name="T5" fmla="*/ 1024 h 1036"/>
                <a:gd name="T6" fmla="*/ 118 w 873"/>
                <a:gd name="T7" fmla="*/ 878 h 1036"/>
                <a:gd name="T8" fmla="*/ 151 w 873"/>
                <a:gd name="T9" fmla="*/ 746 h 1036"/>
                <a:gd name="T10" fmla="*/ 167 w 873"/>
                <a:gd name="T11" fmla="*/ 764 h 1036"/>
                <a:gd name="T12" fmla="*/ 280 w 873"/>
                <a:gd name="T13" fmla="*/ 911 h 1036"/>
                <a:gd name="T14" fmla="*/ 435 w 873"/>
                <a:gd name="T15" fmla="*/ 964 h 1036"/>
                <a:gd name="T16" fmla="*/ 466 w 873"/>
                <a:gd name="T17" fmla="*/ 913 h 1036"/>
                <a:gd name="T18" fmla="*/ 696 w 873"/>
                <a:gd name="T19" fmla="*/ 846 h 1036"/>
                <a:gd name="T20" fmla="*/ 762 w 873"/>
                <a:gd name="T21" fmla="*/ 639 h 1036"/>
                <a:gd name="T22" fmla="*/ 639 w 873"/>
                <a:gd name="T23" fmla="*/ 496 h 1036"/>
                <a:gd name="T24" fmla="*/ 650 w 873"/>
                <a:gd name="T25" fmla="*/ 490 h 1036"/>
                <a:gd name="T26" fmla="*/ 676 w 873"/>
                <a:gd name="T27" fmla="*/ 443 h 1036"/>
                <a:gd name="T28" fmla="*/ 650 w 873"/>
                <a:gd name="T29" fmla="*/ 416 h 1036"/>
                <a:gd name="T30" fmla="*/ 650 w 873"/>
                <a:gd name="T31" fmla="*/ 401 h 1036"/>
                <a:gd name="T32" fmla="*/ 766 w 873"/>
                <a:gd name="T33" fmla="*/ 311 h 1036"/>
                <a:gd name="T34" fmla="*/ 837 w 873"/>
                <a:gd name="T35" fmla="*/ 325 h 1036"/>
                <a:gd name="T36" fmla="*/ 837 w 873"/>
                <a:gd name="T37" fmla="*/ 325 h 1036"/>
                <a:gd name="T38" fmla="*/ 863 w 873"/>
                <a:gd name="T39" fmla="*/ 362 h 1036"/>
                <a:gd name="T40" fmla="*/ 858 w 873"/>
                <a:gd name="T41" fmla="*/ 317 h 1036"/>
                <a:gd name="T42" fmla="*/ 861 w 873"/>
                <a:gd name="T43" fmla="*/ 281 h 1036"/>
                <a:gd name="T44" fmla="*/ 677 w 873"/>
                <a:gd name="T45" fmla="*/ 218 h 1036"/>
                <a:gd name="T46" fmla="*/ 613 w 873"/>
                <a:gd name="T47" fmla="*/ 265 h 1036"/>
                <a:gd name="T48" fmla="*/ 474 w 873"/>
                <a:gd name="T49" fmla="*/ 462 h 1036"/>
                <a:gd name="T50" fmla="*/ 446 w 873"/>
                <a:gd name="T51" fmla="*/ 482 h 1036"/>
                <a:gd name="T52" fmla="*/ 227 w 873"/>
                <a:gd name="T53" fmla="*/ 529 h 1036"/>
                <a:gd name="T54" fmla="*/ 204 w 873"/>
                <a:gd name="T55" fmla="*/ 507 h 1036"/>
                <a:gd name="T56" fmla="*/ 256 w 873"/>
                <a:gd name="T57" fmla="*/ 298 h 1036"/>
                <a:gd name="T58" fmla="*/ 306 w 873"/>
                <a:gd name="T59" fmla="*/ 72 h 1036"/>
                <a:gd name="T60" fmla="*/ 256 w 873"/>
                <a:gd name="T61" fmla="*/ 12 h 1036"/>
                <a:gd name="T62" fmla="*/ 217 w 873"/>
                <a:gd name="T63" fmla="*/ 37 h 1036"/>
                <a:gd name="T64" fmla="*/ 173 w 873"/>
                <a:gd name="T65" fmla="*/ 140 h 1036"/>
                <a:gd name="T66" fmla="*/ 88 w 873"/>
                <a:gd name="T67" fmla="*/ 513 h 1036"/>
                <a:gd name="T68" fmla="*/ 57 w 873"/>
                <a:gd name="T69" fmla="*/ 633 h 1036"/>
                <a:gd name="T70" fmla="*/ 14 w 873"/>
                <a:gd name="T71" fmla="*/ 1009 h 1036"/>
                <a:gd name="T72" fmla="*/ 431 w 873"/>
                <a:gd name="T73" fmla="*/ 585 h 1036"/>
                <a:gd name="T74" fmla="*/ 442 w 873"/>
                <a:gd name="T75" fmla="*/ 583 h 1036"/>
                <a:gd name="T76" fmla="*/ 566 w 873"/>
                <a:gd name="T77" fmla="*/ 617 h 1036"/>
                <a:gd name="T78" fmla="*/ 617 w 873"/>
                <a:gd name="T79" fmla="*/ 656 h 1036"/>
                <a:gd name="T80" fmla="*/ 629 w 873"/>
                <a:gd name="T81" fmla="*/ 754 h 1036"/>
                <a:gd name="T82" fmla="*/ 521 w 873"/>
                <a:gd name="T83" fmla="*/ 826 h 1036"/>
                <a:gd name="T84" fmla="*/ 469 w 873"/>
                <a:gd name="T85" fmla="*/ 873 h 1036"/>
                <a:gd name="T86" fmla="*/ 456 w 873"/>
                <a:gd name="T87" fmla="*/ 875 h 1036"/>
                <a:gd name="T88" fmla="*/ 440 w 873"/>
                <a:gd name="T89" fmla="*/ 881 h 1036"/>
                <a:gd name="T90" fmla="*/ 440 w 873"/>
                <a:gd name="T91" fmla="*/ 881 h 1036"/>
                <a:gd name="T92" fmla="*/ 440 w 873"/>
                <a:gd name="T93" fmla="*/ 881 h 1036"/>
                <a:gd name="T94" fmla="*/ 370 w 873"/>
                <a:gd name="T95" fmla="*/ 820 h 1036"/>
                <a:gd name="T96" fmla="*/ 313 w 873"/>
                <a:gd name="T97" fmla="*/ 762 h 1036"/>
                <a:gd name="T98" fmla="*/ 205 w 873"/>
                <a:gd name="T99" fmla="*/ 650 h 1036"/>
                <a:gd name="T100" fmla="*/ 431 w 873"/>
                <a:gd name="T101" fmla="*/ 58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1036">
                  <a:moveTo>
                    <a:pt x="14" y="1009"/>
                  </a:moveTo>
                  <a:cubicBezTo>
                    <a:pt x="14" y="1015"/>
                    <a:pt x="9" y="1032"/>
                    <a:pt x="20" y="1026"/>
                  </a:cubicBezTo>
                  <a:cubicBezTo>
                    <a:pt x="29" y="1021"/>
                    <a:pt x="33" y="1036"/>
                    <a:pt x="44" y="1024"/>
                  </a:cubicBezTo>
                  <a:cubicBezTo>
                    <a:pt x="83" y="982"/>
                    <a:pt x="105" y="933"/>
                    <a:pt x="118" y="878"/>
                  </a:cubicBezTo>
                  <a:cubicBezTo>
                    <a:pt x="129" y="836"/>
                    <a:pt x="139" y="793"/>
                    <a:pt x="151" y="746"/>
                  </a:cubicBezTo>
                  <a:cubicBezTo>
                    <a:pt x="159" y="755"/>
                    <a:pt x="164" y="759"/>
                    <a:pt x="167" y="764"/>
                  </a:cubicBezTo>
                  <a:cubicBezTo>
                    <a:pt x="205" y="813"/>
                    <a:pt x="243" y="862"/>
                    <a:pt x="280" y="911"/>
                  </a:cubicBezTo>
                  <a:cubicBezTo>
                    <a:pt x="320" y="964"/>
                    <a:pt x="374" y="978"/>
                    <a:pt x="435" y="964"/>
                  </a:cubicBezTo>
                  <a:cubicBezTo>
                    <a:pt x="460" y="959"/>
                    <a:pt x="488" y="949"/>
                    <a:pt x="466" y="913"/>
                  </a:cubicBezTo>
                  <a:cubicBezTo>
                    <a:pt x="550" y="909"/>
                    <a:pt x="628" y="898"/>
                    <a:pt x="696" y="846"/>
                  </a:cubicBezTo>
                  <a:cubicBezTo>
                    <a:pt x="763" y="796"/>
                    <a:pt x="789" y="719"/>
                    <a:pt x="762" y="639"/>
                  </a:cubicBezTo>
                  <a:cubicBezTo>
                    <a:pt x="741" y="574"/>
                    <a:pt x="691" y="535"/>
                    <a:pt x="639" y="496"/>
                  </a:cubicBezTo>
                  <a:cubicBezTo>
                    <a:pt x="644" y="494"/>
                    <a:pt x="647" y="492"/>
                    <a:pt x="650" y="490"/>
                  </a:cubicBezTo>
                  <a:cubicBezTo>
                    <a:pt x="665" y="478"/>
                    <a:pt x="673" y="460"/>
                    <a:pt x="676" y="443"/>
                  </a:cubicBezTo>
                  <a:cubicBezTo>
                    <a:pt x="679" y="429"/>
                    <a:pt x="671" y="415"/>
                    <a:pt x="650" y="416"/>
                  </a:cubicBezTo>
                  <a:cubicBezTo>
                    <a:pt x="643" y="416"/>
                    <a:pt x="646" y="404"/>
                    <a:pt x="650" y="401"/>
                  </a:cubicBezTo>
                  <a:cubicBezTo>
                    <a:pt x="689" y="371"/>
                    <a:pt x="702" y="310"/>
                    <a:pt x="766" y="311"/>
                  </a:cubicBezTo>
                  <a:cubicBezTo>
                    <a:pt x="791" y="312"/>
                    <a:pt x="813" y="322"/>
                    <a:pt x="837" y="325"/>
                  </a:cubicBezTo>
                  <a:cubicBezTo>
                    <a:pt x="837" y="325"/>
                    <a:pt x="837" y="325"/>
                    <a:pt x="837" y="325"/>
                  </a:cubicBezTo>
                  <a:cubicBezTo>
                    <a:pt x="840" y="341"/>
                    <a:pt x="860" y="345"/>
                    <a:pt x="863" y="362"/>
                  </a:cubicBezTo>
                  <a:cubicBezTo>
                    <a:pt x="870" y="345"/>
                    <a:pt x="868" y="331"/>
                    <a:pt x="858" y="317"/>
                  </a:cubicBezTo>
                  <a:cubicBezTo>
                    <a:pt x="873" y="306"/>
                    <a:pt x="868" y="294"/>
                    <a:pt x="861" y="281"/>
                  </a:cubicBezTo>
                  <a:cubicBezTo>
                    <a:pt x="835" y="230"/>
                    <a:pt x="755" y="177"/>
                    <a:pt x="677" y="218"/>
                  </a:cubicBezTo>
                  <a:cubicBezTo>
                    <a:pt x="653" y="231"/>
                    <a:pt x="632" y="246"/>
                    <a:pt x="613" y="265"/>
                  </a:cubicBezTo>
                  <a:cubicBezTo>
                    <a:pt x="555" y="322"/>
                    <a:pt x="490" y="375"/>
                    <a:pt x="474" y="462"/>
                  </a:cubicBezTo>
                  <a:cubicBezTo>
                    <a:pt x="470" y="480"/>
                    <a:pt x="457" y="478"/>
                    <a:pt x="446" y="482"/>
                  </a:cubicBezTo>
                  <a:cubicBezTo>
                    <a:pt x="374" y="504"/>
                    <a:pt x="301" y="514"/>
                    <a:pt x="227" y="529"/>
                  </a:cubicBezTo>
                  <a:cubicBezTo>
                    <a:pt x="205" y="533"/>
                    <a:pt x="200" y="526"/>
                    <a:pt x="204" y="507"/>
                  </a:cubicBezTo>
                  <a:cubicBezTo>
                    <a:pt x="221" y="437"/>
                    <a:pt x="236" y="367"/>
                    <a:pt x="256" y="298"/>
                  </a:cubicBezTo>
                  <a:cubicBezTo>
                    <a:pt x="277" y="223"/>
                    <a:pt x="288" y="147"/>
                    <a:pt x="306" y="72"/>
                  </a:cubicBezTo>
                  <a:cubicBezTo>
                    <a:pt x="315" y="32"/>
                    <a:pt x="281" y="24"/>
                    <a:pt x="256" y="12"/>
                  </a:cubicBezTo>
                  <a:cubicBezTo>
                    <a:pt x="233" y="0"/>
                    <a:pt x="226" y="24"/>
                    <a:pt x="217" y="37"/>
                  </a:cubicBezTo>
                  <a:cubicBezTo>
                    <a:pt x="194" y="68"/>
                    <a:pt x="181" y="103"/>
                    <a:pt x="173" y="140"/>
                  </a:cubicBezTo>
                  <a:cubicBezTo>
                    <a:pt x="145" y="265"/>
                    <a:pt x="120" y="390"/>
                    <a:pt x="88" y="513"/>
                  </a:cubicBezTo>
                  <a:cubicBezTo>
                    <a:pt x="77" y="553"/>
                    <a:pt x="64" y="591"/>
                    <a:pt x="57" y="633"/>
                  </a:cubicBezTo>
                  <a:cubicBezTo>
                    <a:pt x="35" y="758"/>
                    <a:pt x="0" y="881"/>
                    <a:pt x="14" y="1009"/>
                  </a:cubicBezTo>
                  <a:close/>
                  <a:moveTo>
                    <a:pt x="431" y="585"/>
                  </a:moveTo>
                  <a:cubicBezTo>
                    <a:pt x="435" y="585"/>
                    <a:pt x="439" y="585"/>
                    <a:pt x="442" y="583"/>
                  </a:cubicBezTo>
                  <a:cubicBezTo>
                    <a:pt x="498" y="542"/>
                    <a:pt x="531" y="579"/>
                    <a:pt x="566" y="617"/>
                  </a:cubicBezTo>
                  <a:cubicBezTo>
                    <a:pt x="580" y="633"/>
                    <a:pt x="598" y="647"/>
                    <a:pt x="617" y="656"/>
                  </a:cubicBezTo>
                  <a:cubicBezTo>
                    <a:pt x="666" y="679"/>
                    <a:pt x="659" y="719"/>
                    <a:pt x="629" y="754"/>
                  </a:cubicBezTo>
                  <a:cubicBezTo>
                    <a:pt x="601" y="788"/>
                    <a:pt x="559" y="807"/>
                    <a:pt x="521" y="826"/>
                  </a:cubicBezTo>
                  <a:cubicBezTo>
                    <a:pt x="497" y="838"/>
                    <a:pt x="475" y="843"/>
                    <a:pt x="469" y="873"/>
                  </a:cubicBezTo>
                  <a:cubicBezTo>
                    <a:pt x="469" y="874"/>
                    <a:pt x="461" y="874"/>
                    <a:pt x="456" y="875"/>
                  </a:cubicBezTo>
                  <a:cubicBezTo>
                    <a:pt x="451" y="877"/>
                    <a:pt x="445" y="879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28" y="848"/>
                    <a:pt x="393" y="841"/>
                    <a:pt x="370" y="820"/>
                  </a:cubicBezTo>
                  <a:cubicBezTo>
                    <a:pt x="350" y="802"/>
                    <a:pt x="331" y="783"/>
                    <a:pt x="313" y="762"/>
                  </a:cubicBezTo>
                  <a:cubicBezTo>
                    <a:pt x="280" y="723"/>
                    <a:pt x="241" y="688"/>
                    <a:pt x="205" y="650"/>
                  </a:cubicBezTo>
                  <a:cubicBezTo>
                    <a:pt x="278" y="625"/>
                    <a:pt x="353" y="599"/>
                    <a:pt x="431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7298267" y="4555067"/>
            <a:ext cx="422222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590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959" y="69046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资产数据清查情况介绍</a:t>
            </a:r>
            <a:endParaRPr lang="zh-CN" altLang="en-US" dirty="0"/>
          </a:p>
        </p:txBody>
      </p:sp>
      <p:grpSp>
        <p:nvGrpSpPr>
          <p:cNvPr id="2" name="ïs1îḑé">
            <a:extLst>
              <a:ext uri="{FF2B5EF4-FFF2-40B4-BE49-F238E27FC236}">
                <a16:creationId xmlns:a16="http://schemas.microsoft.com/office/drawing/2014/main" xmlns="" id="{896A5F82-D5E0-4D99-B0FF-1FFE01F09800}"/>
              </a:ext>
            </a:extLst>
          </p:cNvPr>
          <p:cNvGrpSpPr/>
          <p:nvPr/>
        </p:nvGrpSpPr>
        <p:grpSpPr>
          <a:xfrm>
            <a:off x="673100" y="1868189"/>
            <a:ext cx="2366074" cy="3540722"/>
            <a:chOff x="675101" y="1823278"/>
            <a:chExt cx="2366074" cy="3540722"/>
          </a:xfrm>
        </p:grpSpPr>
        <p:grpSp>
          <p:nvGrpSpPr>
            <p:cNvPr id="3" name="îşļîḑé">
              <a:extLst>
                <a:ext uri="{FF2B5EF4-FFF2-40B4-BE49-F238E27FC236}">
                  <a16:creationId xmlns:a16="http://schemas.microsoft.com/office/drawing/2014/main" xmlns="" id="{EFEFFFE3-DDFB-40A2-81C2-00679874ACE6}"/>
                </a:ext>
              </a:extLst>
            </p:cNvPr>
            <p:cNvGrpSpPr/>
            <p:nvPr/>
          </p:nvGrpSpPr>
          <p:grpSpPr>
            <a:xfrm>
              <a:off x="827699" y="1823278"/>
              <a:ext cx="2060878" cy="2121801"/>
              <a:chOff x="864965" y="1823278"/>
              <a:chExt cx="2060878" cy="2121801"/>
            </a:xfrm>
          </p:grpSpPr>
          <p:sp>
            <p:nvSpPr>
              <p:cNvPr id="50" name="iṩliḑé">
                <a:extLst>
                  <a:ext uri="{FF2B5EF4-FFF2-40B4-BE49-F238E27FC236}">
                    <a16:creationId xmlns:a16="http://schemas.microsoft.com/office/drawing/2014/main" xmlns="" id="{EDB6F857-3C21-4100-B7B7-001D6F15EFB6}"/>
                  </a:ext>
                </a:extLst>
              </p:cNvPr>
              <p:cNvSpPr/>
              <p:nvPr/>
            </p:nvSpPr>
            <p:spPr bwMode="auto">
              <a:xfrm>
                <a:off x="864965" y="1885940"/>
                <a:ext cx="2060878" cy="2059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1" name="ï$1ïḋê">
                <a:extLst>
                  <a:ext uri="{FF2B5EF4-FFF2-40B4-BE49-F238E27FC236}">
                    <a16:creationId xmlns:a16="http://schemas.microsoft.com/office/drawing/2014/main" xmlns="" id="{40F045C5-CB0B-4627-B48E-9931E553D6E5}"/>
                  </a:ext>
                </a:extLst>
              </p:cNvPr>
              <p:cNvSpPr/>
              <p:nvPr/>
            </p:nvSpPr>
            <p:spPr bwMode="auto">
              <a:xfrm>
                <a:off x="1462864" y="3449876"/>
                <a:ext cx="1312417" cy="495203"/>
              </a:xfrm>
              <a:custGeom>
                <a:avLst/>
                <a:gdLst>
                  <a:gd name="T0" fmla="*/ 238 w 725"/>
                  <a:gd name="T1" fmla="*/ 274 h 274"/>
                  <a:gd name="T2" fmla="*/ 725 w 725"/>
                  <a:gd name="T3" fmla="*/ 0 h 274"/>
                  <a:gd name="T4" fmla="*/ 239 w 725"/>
                  <a:gd name="T5" fmla="*/ 140 h 274"/>
                  <a:gd name="T6" fmla="*/ 0 w 725"/>
                  <a:gd name="T7" fmla="*/ 221 h 274"/>
                  <a:gd name="T8" fmla="*/ 238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8" y="274"/>
                    </a:moveTo>
                    <a:cubicBezTo>
                      <a:pt x="444" y="274"/>
                      <a:pt x="625" y="164"/>
                      <a:pt x="725" y="0"/>
                    </a:cubicBezTo>
                    <a:cubicBezTo>
                      <a:pt x="715" y="7"/>
                      <a:pt x="560" y="163"/>
                      <a:pt x="239" y="140"/>
                    </a:cubicBezTo>
                    <a:cubicBezTo>
                      <a:pt x="76" y="128"/>
                      <a:pt x="18" y="174"/>
                      <a:pt x="0" y="221"/>
                    </a:cubicBezTo>
                    <a:cubicBezTo>
                      <a:pt x="72" y="255"/>
                      <a:pt x="153" y="274"/>
                      <a:pt x="238" y="274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2" name="î$ḷîḓe">
                <a:extLst>
                  <a:ext uri="{FF2B5EF4-FFF2-40B4-BE49-F238E27FC236}">
                    <a16:creationId xmlns:a16="http://schemas.microsoft.com/office/drawing/2014/main" xmlns="" id="{28BFC9D0-4B6F-4EB5-A6A0-82B716E0F118}"/>
                  </a:ext>
                </a:extLst>
              </p:cNvPr>
              <p:cNvSpPr/>
              <p:nvPr/>
            </p:nvSpPr>
            <p:spPr bwMode="auto">
              <a:xfrm>
                <a:off x="876279" y="3065202"/>
                <a:ext cx="1910316" cy="838103"/>
              </a:xfrm>
              <a:custGeom>
                <a:avLst/>
                <a:gdLst>
                  <a:gd name="T0" fmla="*/ 1055 w 1055"/>
                  <a:gd name="T1" fmla="*/ 204 h 464"/>
                  <a:gd name="T2" fmla="*/ 585 w 1055"/>
                  <a:gd name="T3" fmla="*/ 352 h 464"/>
                  <a:gd name="T4" fmla="*/ 100 w 1055"/>
                  <a:gd name="T5" fmla="*/ 159 h 464"/>
                  <a:gd name="T6" fmla="*/ 0 w 1055"/>
                  <a:gd name="T7" fmla="*/ 0 h 464"/>
                  <a:gd name="T8" fmla="*/ 402 w 1055"/>
                  <a:gd name="T9" fmla="*/ 464 h 464"/>
                  <a:gd name="T10" fmla="*/ 585 w 1055"/>
                  <a:gd name="T11" fmla="*/ 355 h 464"/>
                  <a:gd name="T12" fmla="*/ 620 w 1055"/>
                  <a:gd name="T13" fmla="*/ 356 h 464"/>
                  <a:gd name="T14" fmla="*/ 1049 w 1055"/>
                  <a:gd name="T15" fmla="*/ 213 h 464"/>
                  <a:gd name="T16" fmla="*/ 1055 w 1055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5" h="464">
                    <a:moveTo>
                      <a:pt x="1055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0" y="159"/>
                    </a:cubicBezTo>
                    <a:cubicBezTo>
                      <a:pt x="43" y="98"/>
                      <a:pt x="13" y="35"/>
                      <a:pt x="0" y="0"/>
                    </a:cubicBezTo>
                    <a:cubicBezTo>
                      <a:pt x="32" y="222"/>
                      <a:pt x="192" y="402"/>
                      <a:pt x="402" y="464"/>
                    </a:cubicBezTo>
                    <a:cubicBezTo>
                      <a:pt x="457" y="418"/>
                      <a:pt x="516" y="353"/>
                      <a:pt x="585" y="355"/>
                    </a:cubicBezTo>
                    <a:cubicBezTo>
                      <a:pt x="597" y="356"/>
                      <a:pt x="608" y="356"/>
                      <a:pt x="620" y="356"/>
                    </a:cubicBezTo>
                    <a:cubicBezTo>
                      <a:pt x="796" y="356"/>
                      <a:pt x="941" y="308"/>
                      <a:pt x="1049" y="213"/>
                    </a:cubicBezTo>
                    <a:cubicBezTo>
                      <a:pt x="1051" y="210"/>
                      <a:pt x="1053" y="207"/>
                      <a:pt x="1055" y="20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3" name="i$lîḍè">
                <a:extLst>
                  <a:ext uri="{FF2B5EF4-FFF2-40B4-BE49-F238E27FC236}">
                    <a16:creationId xmlns:a16="http://schemas.microsoft.com/office/drawing/2014/main" xmlns="" id="{5AAE605C-1884-4D2B-9A43-797A1AAD2F04}"/>
                  </a:ext>
                </a:extLst>
              </p:cNvPr>
              <p:cNvSpPr/>
              <p:nvPr/>
            </p:nvSpPr>
            <p:spPr bwMode="auto">
              <a:xfrm>
                <a:off x="883242" y="1823278"/>
                <a:ext cx="916430" cy="2042603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8 w 506"/>
                  <a:gd name="T5" fmla="*/ 52 h 1130"/>
                  <a:gd name="T6" fmla="*/ 358 w 506"/>
                  <a:gd name="T7" fmla="*/ 22 h 1130"/>
                  <a:gd name="T8" fmla="*/ 454 w 506"/>
                  <a:gd name="T9" fmla="*/ 45 h 1130"/>
                  <a:gd name="T10" fmla="*/ 470 w 506"/>
                  <a:gd name="T11" fmla="*/ 43 h 1130"/>
                  <a:gd name="T12" fmla="*/ 370 w 506"/>
                  <a:gd name="T13" fmla="*/ 5 h 1130"/>
                  <a:gd name="T14" fmla="*/ 311 w 506"/>
                  <a:gd name="T15" fmla="*/ 34 h 1130"/>
                  <a:gd name="T16" fmla="*/ 266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1 w 506"/>
                  <a:gd name="T25" fmla="*/ 481 h 1130"/>
                  <a:gd name="T26" fmla="*/ 71 w 506"/>
                  <a:gd name="T27" fmla="*/ 481 h 1130"/>
                  <a:gd name="T28" fmla="*/ 105 w 506"/>
                  <a:gd name="T29" fmla="*/ 561 h 1130"/>
                  <a:gd name="T30" fmla="*/ 105 w 506"/>
                  <a:gd name="T31" fmla="*/ 561 h 1130"/>
                  <a:gd name="T32" fmla="*/ 249 w 506"/>
                  <a:gd name="T33" fmla="*/ 1082 h 1130"/>
                  <a:gd name="T34" fmla="*/ 243 w 506"/>
                  <a:gd name="T35" fmla="*/ 1078 h 1130"/>
                  <a:gd name="T36" fmla="*/ 140 w 506"/>
                  <a:gd name="T37" fmla="*/ 601 h 1130"/>
                  <a:gd name="T38" fmla="*/ 204 w 506"/>
                  <a:gd name="T39" fmla="*/ 553 h 1130"/>
                  <a:gd name="T40" fmla="*/ 207 w 506"/>
                  <a:gd name="T41" fmla="*/ 554 h 1130"/>
                  <a:gd name="T42" fmla="*/ 211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8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7" y="1"/>
                      <a:pt x="454" y="45"/>
                      <a:pt x="454" y="45"/>
                    </a:cubicBezTo>
                    <a:cubicBezTo>
                      <a:pt x="470" y="43"/>
                      <a:pt x="470" y="43"/>
                      <a:pt x="470" y="43"/>
                    </a:cubicBezTo>
                    <a:cubicBezTo>
                      <a:pt x="439" y="6"/>
                      <a:pt x="401" y="0"/>
                      <a:pt x="370" y="5"/>
                    </a:cubicBezTo>
                    <a:cubicBezTo>
                      <a:pt x="348" y="8"/>
                      <a:pt x="328" y="19"/>
                      <a:pt x="311" y="34"/>
                    </a:cubicBezTo>
                    <a:cubicBezTo>
                      <a:pt x="286" y="56"/>
                      <a:pt x="266" y="52"/>
                      <a:pt x="266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1" y="52"/>
                      <a:pt x="257" y="52"/>
                      <a:pt x="253" y="52"/>
                    </a:cubicBezTo>
                    <a:cubicBezTo>
                      <a:pt x="113" y="52"/>
                      <a:pt x="0" y="165"/>
                      <a:pt x="0" y="305"/>
                    </a:cubicBezTo>
                    <a:cubicBezTo>
                      <a:pt x="0" y="374"/>
                      <a:pt x="27" y="436"/>
                      <a:pt x="71" y="481"/>
                    </a:cubicBezTo>
                    <a:cubicBezTo>
                      <a:pt x="71" y="481"/>
                      <a:pt x="71" y="481"/>
                      <a:pt x="71" y="481"/>
                    </a:cubicBezTo>
                    <a:cubicBezTo>
                      <a:pt x="111" y="521"/>
                      <a:pt x="105" y="561"/>
                      <a:pt x="105" y="561"/>
                    </a:cubicBezTo>
                    <a:cubicBezTo>
                      <a:pt x="105" y="561"/>
                      <a:pt x="105" y="561"/>
                      <a:pt x="105" y="561"/>
                    </a:cubicBezTo>
                    <a:cubicBezTo>
                      <a:pt x="76" y="769"/>
                      <a:pt x="52" y="1130"/>
                      <a:pt x="249" y="1082"/>
                    </a:cubicBezTo>
                    <a:cubicBezTo>
                      <a:pt x="243" y="1078"/>
                      <a:pt x="243" y="1078"/>
                      <a:pt x="243" y="1078"/>
                    </a:cubicBezTo>
                    <a:cubicBezTo>
                      <a:pt x="243" y="1078"/>
                      <a:pt x="65" y="1108"/>
                      <a:pt x="140" y="601"/>
                    </a:cubicBezTo>
                    <a:cubicBezTo>
                      <a:pt x="143" y="586"/>
                      <a:pt x="155" y="546"/>
                      <a:pt x="204" y="553"/>
                    </a:cubicBezTo>
                    <a:cubicBezTo>
                      <a:pt x="205" y="554"/>
                      <a:pt x="206" y="554"/>
                      <a:pt x="207" y="554"/>
                    </a:cubicBezTo>
                    <a:cubicBezTo>
                      <a:pt x="209" y="554"/>
                      <a:pt x="210" y="554"/>
                      <a:pt x="211" y="555"/>
                    </a:cubicBezTo>
                    <a:cubicBezTo>
                      <a:pt x="215" y="556"/>
                      <a:pt x="219" y="556"/>
                      <a:pt x="222" y="556"/>
                    </a:cubicBezTo>
                    <a:cubicBezTo>
                      <a:pt x="232" y="557"/>
                      <a:pt x="242" y="558"/>
                      <a:pt x="253" y="558"/>
                    </a:cubicBezTo>
                    <a:cubicBezTo>
                      <a:pt x="392" y="558"/>
                      <a:pt x="506" y="445"/>
                      <a:pt x="506" y="305"/>
                    </a:cubicBezTo>
                    <a:cubicBezTo>
                      <a:pt x="506" y="203"/>
                      <a:pt x="445" y="115"/>
                      <a:pt x="358" y="75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/>
              </a:p>
            </p:txBody>
          </p:sp>
          <p:sp>
            <p:nvSpPr>
              <p:cNvPr id="55" name="ïşľiďé">
                <a:extLst>
                  <a:ext uri="{FF2B5EF4-FFF2-40B4-BE49-F238E27FC236}">
                    <a16:creationId xmlns:a16="http://schemas.microsoft.com/office/drawing/2014/main" xmlns="" id="{9594F4BF-D9BE-4A7A-B886-6CCF347D7410}"/>
                  </a:ext>
                </a:extLst>
              </p:cNvPr>
              <p:cNvSpPr/>
              <p:nvPr/>
            </p:nvSpPr>
            <p:spPr>
              <a:xfrm>
                <a:off x="2016499" y="2544287"/>
                <a:ext cx="388385" cy="32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27" y="0"/>
                    </a:moveTo>
                    <a:cubicBezTo>
                      <a:pt x="6595" y="0"/>
                      <a:pt x="5854" y="590"/>
                      <a:pt x="5543" y="1508"/>
                    </a:cubicBezTo>
                    <a:lnTo>
                      <a:pt x="4621" y="4258"/>
                    </a:lnTo>
                    <a:lnTo>
                      <a:pt x="1689" y="4833"/>
                    </a:lnTo>
                    <a:cubicBezTo>
                      <a:pt x="708" y="5026"/>
                      <a:pt x="0" y="6024"/>
                      <a:pt x="0" y="7204"/>
                    </a:cubicBezTo>
                    <a:lnTo>
                      <a:pt x="0" y="19206"/>
                    </a:lnTo>
                    <a:cubicBezTo>
                      <a:pt x="0" y="20530"/>
                      <a:pt x="912" y="21600"/>
                      <a:pt x="2029" y="21600"/>
                    </a:cubicBezTo>
                    <a:lnTo>
                      <a:pt x="19571" y="21600"/>
                    </a:lnTo>
                    <a:cubicBezTo>
                      <a:pt x="20687" y="21600"/>
                      <a:pt x="21600" y="20530"/>
                      <a:pt x="21600" y="19206"/>
                    </a:cubicBezTo>
                    <a:lnTo>
                      <a:pt x="21600" y="7204"/>
                    </a:lnTo>
                    <a:cubicBezTo>
                      <a:pt x="21600" y="6024"/>
                      <a:pt x="20892" y="5026"/>
                      <a:pt x="19911" y="4833"/>
                    </a:cubicBezTo>
                    <a:lnTo>
                      <a:pt x="16979" y="4258"/>
                    </a:lnTo>
                    <a:lnTo>
                      <a:pt x="16057" y="1508"/>
                    </a:lnTo>
                    <a:cubicBezTo>
                      <a:pt x="15747" y="591"/>
                      <a:pt x="15005" y="0"/>
                      <a:pt x="14173" y="0"/>
                    </a:cubicBezTo>
                    <a:lnTo>
                      <a:pt x="7427" y="0"/>
                    </a:lnTo>
                    <a:close/>
                    <a:moveTo>
                      <a:pt x="7320" y="1841"/>
                    </a:moveTo>
                    <a:lnTo>
                      <a:pt x="14067" y="1841"/>
                    </a:lnTo>
                    <a:cubicBezTo>
                      <a:pt x="14342" y="1841"/>
                      <a:pt x="14595" y="2044"/>
                      <a:pt x="14698" y="2348"/>
                    </a:cubicBezTo>
                    <a:lnTo>
                      <a:pt x="15901" y="5926"/>
                    </a:lnTo>
                    <a:lnTo>
                      <a:pt x="19581" y="6651"/>
                    </a:lnTo>
                    <a:cubicBezTo>
                      <a:pt x="19906" y="6715"/>
                      <a:pt x="20144" y="7054"/>
                      <a:pt x="20144" y="7445"/>
                    </a:cubicBezTo>
                    <a:cubicBezTo>
                      <a:pt x="20144" y="7445"/>
                      <a:pt x="20144" y="19448"/>
                      <a:pt x="20144" y="19448"/>
                    </a:cubicBezTo>
                    <a:cubicBezTo>
                      <a:pt x="20144" y="19890"/>
                      <a:pt x="19837" y="20242"/>
                      <a:pt x="19464" y="20242"/>
                    </a:cubicBezTo>
                    <a:lnTo>
                      <a:pt x="1922" y="20242"/>
                    </a:lnTo>
                    <a:cubicBezTo>
                      <a:pt x="1549" y="20242"/>
                      <a:pt x="1243" y="19890"/>
                      <a:pt x="1243" y="19448"/>
                    </a:cubicBezTo>
                    <a:lnTo>
                      <a:pt x="1243" y="7445"/>
                    </a:lnTo>
                    <a:cubicBezTo>
                      <a:pt x="1243" y="7054"/>
                      <a:pt x="1480" y="6715"/>
                      <a:pt x="1806" y="6651"/>
                    </a:cubicBezTo>
                    <a:lnTo>
                      <a:pt x="5485" y="5926"/>
                    </a:lnTo>
                    <a:lnTo>
                      <a:pt x="6689" y="2348"/>
                    </a:lnTo>
                    <a:cubicBezTo>
                      <a:pt x="6792" y="2044"/>
                      <a:pt x="7043" y="1841"/>
                      <a:pt x="7320" y="1841"/>
                    </a:cubicBezTo>
                    <a:close/>
                    <a:moveTo>
                      <a:pt x="10679" y="5892"/>
                    </a:moveTo>
                    <a:cubicBezTo>
                      <a:pt x="7695" y="5892"/>
                      <a:pt x="5281" y="8755"/>
                      <a:pt x="5281" y="12290"/>
                    </a:cubicBezTo>
                    <a:cubicBezTo>
                      <a:pt x="5281" y="15826"/>
                      <a:pt x="7695" y="18689"/>
                      <a:pt x="10679" y="18689"/>
                    </a:cubicBezTo>
                    <a:cubicBezTo>
                      <a:pt x="13661" y="18689"/>
                      <a:pt x="16076" y="15826"/>
                      <a:pt x="16076" y="12290"/>
                    </a:cubicBezTo>
                    <a:cubicBezTo>
                      <a:pt x="16076" y="8755"/>
                      <a:pt x="13661" y="5892"/>
                      <a:pt x="10679" y="5892"/>
                    </a:cubicBezTo>
                    <a:close/>
                    <a:moveTo>
                      <a:pt x="10261" y="7376"/>
                    </a:moveTo>
                    <a:cubicBezTo>
                      <a:pt x="11295" y="7282"/>
                      <a:pt x="12363" y="7653"/>
                      <a:pt x="13212" y="8516"/>
                    </a:cubicBezTo>
                    <a:cubicBezTo>
                      <a:pt x="14911" y="10240"/>
                      <a:pt x="15105" y="13280"/>
                      <a:pt x="13649" y="15294"/>
                    </a:cubicBezTo>
                    <a:cubicBezTo>
                      <a:pt x="12194" y="17308"/>
                      <a:pt x="9639" y="17537"/>
                      <a:pt x="7941" y="15812"/>
                    </a:cubicBezTo>
                    <a:cubicBezTo>
                      <a:pt x="6242" y="14086"/>
                      <a:pt x="6039" y="11058"/>
                      <a:pt x="7494" y="9045"/>
                    </a:cubicBezTo>
                    <a:cubicBezTo>
                      <a:pt x="8222" y="8038"/>
                      <a:pt x="9228" y="7470"/>
                      <a:pt x="10261" y="7376"/>
                    </a:cubicBezTo>
                    <a:close/>
                    <a:moveTo>
                      <a:pt x="10776" y="8838"/>
                    </a:moveTo>
                    <a:cubicBezTo>
                      <a:pt x="9285" y="8838"/>
                      <a:pt x="8077" y="10270"/>
                      <a:pt x="8077" y="12037"/>
                    </a:cubicBezTo>
                    <a:cubicBezTo>
                      <a:pt x="8077" y="12258"/>
                      <a:pt x="8229" y="12440"/>
                      <a:pt x="8417" y="12440"/>
                    </a:cubicBezTo>
                    <a:cubicBezTo>
                      <a:pt x="8603" y="12440"/>
                      <a:pt x="8756" y="12258"/>
                      <a:pt x="8756" y="12037"/>
                    </a:cubicBezTo>
                    <a:cubicBezTo>
                      <a:pt x="8756" y="10711"/>
                      <a:pt x="9657" y="9643"/>
                      <a:pt x="10776" y="9643"/>
                    </a:cubicBezTo>
                    <a:cubicBezTo>
                      <a:pt x="10962" y="9643"/>
                      <a:pt x="11116" y="9461"/>
                      <a:pt x="11116" y="9241"/>
                    </a:cubicBezTo>
                    <a:cubicBezTo>
                      <a:pt x="11116" y="9020"/>
                      <a:pt x="10962" y="8838"/>
                      <a:pt x="10776" y="88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92500" lnSpcReduction="1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6" name="ïS1iḍé">
                <a:extLst>
                  <a:ext uri="{FF2B5EF4-FFF2-40B4-BE49-F238E27FC236}">
                    <a16:creationId xmlns:a16="http://schemas.microsoft.com/office/drawing/2014/main" xmlns="" id="{C6E12E1B-BFE0-44EF-84E0-9FB7AAF80645}"/>
                  </a:ext>
                </a:extLst>
              </p:cNvPr>
              <p:cNvSpPr txBox="1"/>
              <p:nvPr/>
            </p:nvSpPr>
            <p:spPr>
              <a:xfrm>
                <a:off x="1566641" y="3047732"/>
                <a:ext cx="128810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/>
              <a:p>
                <a:pPr algn="ctr"/>
                <a:r>
                  <a:rPr lang="zh-CN" altLang="en-US" b="1" dirty="0" smtClean="0"/>
                  <a:t>改计划</a:t>
                </a:r>
                <a:endParaRPr lang="zh-CN" altLang="en-US" b="1" dirty="0"/>
              </a:p>
            </p:txBody>
          </p:sp>
        </p:grpSp>
        <p:grpSp>
          <p:nvGrpSpPr>
            <p:cNvPr id="4" name="îṩļíḋe">
              <a:extLst>
                <a:ext uri="{FF2B5EF4-FFF2-40B4-BE49-F238E27FC236}">
                  <a16:creationId xmlns:a16="http://schemas.microsoft.com/office/drawing/2014/main" xmlns="" id="{3A9FDD4C-B904-4E17-970D-05BDD772AAD3}"/>
                </a:ext>
              </a:extLst>
            </p:cNvPr>
            <p:cNvGrpSpPr/>
            <p:nvPr/>
          </p:nvGrpSpPr>
          <p:grpSpPr>
            <a:xfrm>
              <a:off x="675101" y="4308570"/>
              <a:ext cx="2366074" cy="1055430"/>
              <a:chOff x="675101" y="4308570"/>
              <a:chExt cx="2366074" cy="1055430"/>
            </a:xfrm>
          </p:grpSpPr>
          <p:sp>
            <p:nvSpPr>
              <p:cNvPr id="48" name="í$lídè">
                <a:extLst>
                  <a:ext uri="{FF2B5EF4-FFF2-40B4-BE49-F238E27FC236}">
                    <a16:creationId xmlns:a16="http://schemas.microsoft.com/office/drawing/2014/main" xmlns="" id="{39340196-E1AA-4B49-976A-BF366BB2B662}"/>
                  </a:ext>
                </a:extLst>
              </p:cNvPr>
              <p:cNvSpPr/>
              <p:nvPr/>
            </p:nvSpPr>
            <p:spPr bwMode="auto">
              <a:xfrm>
                <a:off x="675101" y="4703060"/>
                <a:ext cx="2366074" cy="660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100" b="1" dirty="0" smtClean="0">
                    <a:solidFill>
                      <a:srgbClr val="FF0000"/>
                    </a:solidFill>
                  </a:rPr>
                  <a:t>以部门为单位，尚未提交尽快提交</a:t>
                </a:r>
                <a:endParaRPr lang="en-US" altLang="zh-CN" sz="1100" b="1" dirty="0" smtClean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100" b="1" dirty="0" smtClean="0">
                    <a:solidFill>
                      <a:srgbClr val="FF0000"/>
                    </a:solidFill>
                  </a:rPr>
                  <a:t>已经提交需要修订的修订后提交</a:t>
                </a:r>
                <a:endParaRPr lang="en-US" altLang="zh-CN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íṩľíḋê">
                <a:extLst>
                  <a:ext uri="{FF2B5EF4-FFF2-40B4-BE49-F238E27FC236}">
                    <a16:creationId xmlns:a16="http://schemas.microsoft.com/office/drawing/2014/main" xmlns="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675101" y="4308570"/>
                <a:ext cx="2366074" cy="39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 smtClean="0"/>
                  <a:t>开学前</a:t>
                </a:r>
                <a:endParaRPr lang="en-US" altLang="zh-CN" sz="2000" b="1" dirty="0"/>
              </a:p>
            </p:txBody>
          </p:sp>
        </p:grpSp>
      </p:grpSp>
      <p:grpSp>
        <p:nvGrpSpPr>
          <p:cNvPr id="5" name="îšḻiḓé">
            <a:extLst>
              <a:ext uri="{FF2B5EF4-FFF2-40B4-BE49-F238E27FC236}">
                <a16:creationId xmlns:a16="http://schemas.microsoft.com/office/drawing/2014/main" xmlns="" id="{F514C75E-9A21-4D3D-BE1B-91167446A9FB}"/>
              </a:ext>
            </a:extLst>
          </p:cNvPr>
          <p:cNvGrpSpPr/>
          <p:nvPr/>
        </p:nvGrpSpPr>
        <p:grpSpPr>
          <a:xfrm>
            <a:off x="9650408" y="1868189"/>
            <a:ext cx="2060878" cy="2121801"/>
            <a:chOff x="9688294" y="1823278"/>
            <a:chExt cx="2060878" cy="2121801"/>
          </a:xfrm>
        </p:grpSpPr>
        <p:sp>
          <p:nvSpPr>
            <p:cNvPr id="39" name="ïṥ1ïďé">
              <a:extLst>
                <a:ext uri="{FF2B5EF4-FFF2-40B4-BE49-F238E27FC236}">
                  <a16:creationId xmlns:a16="http://schemas.microsoft.com/office/drawing/2014/main" xmlns="" id="{CD79C368-7C52-404A-9624-6C449DA53CBC}"/>
                </a:ext>
              </a:extLst>
            </p:cNvPr>
            <p:cNvSpPr/>
            <p:nvPr/>
          </p:nvSpPr>
          <p:spPr bwMode="auto">
            <a:xfrm>
              <a:off x="9688294" y="1885940"/>
              <a:ext cx="2060878" cy="205913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0" name="iSľïdè">
              <a:extLst>
                <a:ext uri="{FF2B5EF4-FFF2-40B4-BE49-F238E27FC236}">
                  <a16:creationId xmlns:a16="http://schemas.microsoft.com/office/drawing/2014/main" xmlns="" id="{BE8CE09B-8635-4B51-ADD3-3AEE3BB988BF}"/>
                </a:ext>
              </a:extLst>
            </p:cNvPr>
            <p:cNvSpPr/>
            <p:nvPr/>
          </p:nvSpPr>
          <p:spPr bwMode="auto">
            <a:xfrm>
              <a:off x="10286193" y="3449876"/>
              <a:ext cx="1312417" cy="495203"/>
            </a:xfrm>
            <a:custGeom>
              <a:avLst/>
              <a:gdLst>
                <a:gd name="T0" fmla="*/ 238 w 725"/>
                <a:gd name="T1" fmla="*/ 274 h 274"/>
                <a:gd name="T2" fmla="*/ 725 w 725"/>
                <a:gd name="T3" fmla="*/ 0 h 274"/>
                <a:gd name="T4" fmla="*/ 239 w 725"/>
                <a:gd name="T5" fmla="*/ 140 h 274"/>
                <a:gd name="T6" fmla="*/ 0 w 725"/>
                <a:gd name="T7" fmla="*/ 221 h 274"/>
                <a:gd name="T8" fmla="*/ 238 w 725"/>
                <a:gd name="T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5" h="274">
                  <a:moveTo>
                    <a:pt x="238" y="274"/>
                  </a:moveTo>
                  <a:cubicBezTo>
                    <a:pt x="444" y="274"/>
                    <a:pt x="625" y="164"/>
                    <a:pt x="725" y="0"/>
                  </a:cubicBezTo>
                  <a:cubicBezTo>
                    <a:pt x="715" y="7"/>
                    <a:pt x="560" y="163"/>
                    <a:pt x="239" y="140"/>
                  </a:cubicBezTo>
                  <a:cubicBezTo>
                    <a:pt x="76" y="128"/>
                    <a:pt x="18" y="174"/>
                    <a:pt x="0" y="221"/>
                  </a:cubicBezTo>
                  <a:cubicBezTo>
                    <a:pt x="72" y="255"/>
                    <a:pt x="153" y="274"/>
                    <a:pt x="238" y="27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1" name="îṥliḓé">
              <a:extLst>
                <a:ext uri="{FF2B5EF4-FFF2-40B4-BE49-F238E27FC236}">
                  <a16:creationId xmlns:a16="http://schemas.microsoft.com/office/drawing/2014/main" xmlns="" id="{474D6174-AE95-4DBF-84F8-97A38FDE6EFE}"/>
                </a:ext>
              </a:extLst>
            </p:cNvPr>
            <p:cNvSpPr/>
            <p:nvPr/>
          </p:nvSpPr>
          <p:spPr bwMode="auto">
            <a:xfrm>
              <a:off x="9699608" y="3065202"/>
              <a:ext cx="1910316" cy="838103"/>
            </a:xfrm>
            <a:custGeom>
              <a:avLst/>
              <a:gdLst>
                <a:gd name="T0" fmla="*/ 1055 w 1055"/>
                <a:gd name="T1" fmla="*/ 204 h 464"/>
                <a:gd name="T2" fmla="*/ 585 w 1055"/>
                <a:gd name="T3" fmla="*/ 352 h 464"/>
                <a:gd name="T4" fmla="*/ 100 w 1055"/>
                <a:gd name="T5" fmla="*/ 159 h 464"/>
                <a:gd name="T6" fmla="*/ 0 w 1055"/>
                <a:gd name="T7" fmla="*/ 0 h 464"/>
                <a:gd name="T8" fmla="*/ 402 w 1055"/>
                <a:gd name="T9" fmla="*/ 464 h 464"/>
                <a:gd name="T10" fmla="*/ 585 w 1055"/>
                <a:gd name="T11" fmla="*/ 355 h 464"/>
                <a:gd name="T12" fmla="*/ 620 w 1055"/>
                <a:gd name="T13" fmla="*/ 356 h 464"/>
                <a:gd name="T14" fmla="*/ 1049 w 1055"/>
                <a:gd name="T15" fmla="*/ 213 h 464"/>
                <a:gd name="T16" fmla="*/ 1055 w 1055"/>
                <a:gd name="T17" fmla="*/ 20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5" h="464">
                  <a:moveTo>
                    <a:pt x="1055" y="204"/>
                  </a:moveTo>
                  <a:cubicBezTo>
                    <a:pt x="939" y="309"/>
                    <a:pt x="781" y="359"/>
                    <a:pt x="585" y="352"/>
                  </a:cubicBezTo>
                  <a:cubicBezTo>
                    <a:pt x="325" y="343"/>
                    <a:pt x="178" y="242"/>
                    <a:pt x="100" y="159"/>
                  </a:cubicBezTo>
                  <a:cubicBezTo>
                    <a:pt x="43" y="98"/>
                    <a:pt x="13" y="35"/>
                    <a:pt x="0" y="0"/>
                  </a:cubicBezTo>
                  <a:cubicBezTo>
                    <a:pt x="32" y="222"/>
                    <a:pt x="192" y="402"/>
                    <a:pt x="402" y="464"/>
                  </a:cubicBezTo>
                  <a:cubicBezTo>
                    <a:pt x="457" y="418"/>
                    <a:pt x="516" y="353"/>
                    <a:pt x="585" y="355"/>
                  </a:cubicBezTo>
                  <a:cubicBezTo>
                    <a:pt x="597" y="356"/>
                    <a:pt x="608" y="356"/>
                    <a:pt x="620" y="356"/>
                  </a:cubicBezTo>
                  <a:cubicBezTo>
                    <a:pt x="796" y="356"/>
                    <a:pt x="941" y="308"/>
                    <a:pt x="1049" y="213"/>
                  </a:cubicBezTo>
                  <a:cubicBezTo>
                    <a:pt x="1051" y="210"/>
                    <a:pt x="1053" y="207"/>
                    <a:pt x="1055" y="20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2" name="iSḷîde">
              <a:extLst>
                <a:ext uri="{FF2B5EF4-FFF2-40B4-BE49-F238E27FC236}">
                  <a16:creationId xmlns:a16="http://schemas.microsoft.com/office/drawing/2014/main" xmlns="" id="{1E16BDB9-8F3D-4E45-841B-981BFAE692A6}"/>
                </a:ext>
              </a:extLst>
            </p:cNvPr>
            <p:cNvSpPr/>
            <p:nvPr/>
          </p:nvSpPr>
          <p:spPr bwMode="auto">
            <a:xfrm>
              <a:off x="9706571" y="1823278"/>
              <a:ext cx="916430" cy="2042603"/>
            </a:xfrm>
            <a:custGeom>
              <a:avLst/>
              <a:gdLst>
                <a:gd name="T0" fmla="*/ 358 w 506"/>
                <a:gd name="T1" fmla="*/ 75 h 1130"/>
                <a:gd name="T2" fmla="*/ 358 w 506"/>
                <a:gd name="T3" fmla="*/ 75 h 1130"/>
                <a:gd name="T4" fmla="*/ 338 w 506"/>
                <a:gd name="T5" fmla="*/ 52 h 1130"/>
                <a:gd name="T6" fmla="*/ 358 w 506"/>
                <a:gd name="T7" fmla="*/ 22 h 1130"/>
                <a:gd name="T8" fmla="*/ 454 w 506"/>
                <a:gd name="T9" fmla="*/ 45 h 1130"/>
                <a:gd name="T10" fmla="*/ 470 w 506"/>
                <a:gd name="T11" fmla="*/ 43 h 1130"/>
                <a:gd name="T12" fmla="*/ 370 w 506"/>
                <a:gd name="T13" fmla="*/ 5 h 1130"/>
                <a:gd name="T14" fmla="*/ 311 w 506"/>
                <a:gd name="T15" fmla="*/ 34 h 1130"/>
                <a:gd name="T16" fmla="*/ 266 w 506"/>
                <a:gd name="T17" fmla="*/ 52 h 1130"/>
                <a:gd name="T18" fmla="*/ 266 w 506"/>
                <a:gd name="T19" fmla="*/ 53 h 1130"/>
                <a:gd name="T20" fmla="*/ 253 w 506"/>
                <a:gd name="T21" fmla="*/ 52 h 1130"/>
                <a:gd name="T22" fmla="*/ 0 w 506"/>
                <a:gd name="T23" fmla="*/ 305 h 1130"/>
                <a:gd name="T24" fmla="*/ 71 w 506"/>
                <a:gd name="T25" fmla="*/ 481 h 1130"/>
                <a:gd name="T26" fmla="*/ 71 w 506"/>
                <a:gd name="T27" fmla="*/ 481 h 1130"/>
                <a:gd name="T28" fmla="*/ 105 w 506"/>
                <a:gd name="T29" fmla="*/ 561 h 1130"/>
                <a:gd name="T30" fmla="*/ 105 w 506"/>
                <a:gd name="T31" fmla="*/ 561 h 1130"/>
                <a:gd name="T32" fmla="*/ 249 w 506"/>
                <a:gd name="T33" fmla="*/ 1082 h 1130"/>
                <a:gd name="T34" fmla="*/ 243 w 506"/>
                <a:gd name="T35" fmla="*/ 1078 h 1130"/>
                <a:gd name="T36" fmla="*/ 140 w 506"/>
                <a:gd name="T37" fmla="*/ 601 h 1130"/>
                <a:gd name="T38" fmla="*/ 204 w 506"/>
                <a:gd name="T39" fmla="*/ 553 h 1130"/>
                <a:gd name="T40" fmla="*/ 207 w 506"/>
                <a:gd name="T41" fmla="*/ 554 h 1130"/>
                <a:gd name="T42" fmla="*/ 211 w 506"/>
                <a:gd name="T43" fmla="*/ 555 h 1130"/>
                <a:gd name="T44" fmla="*/ 222 w 506"/>
                <a:gd name="T45" fmla="*/ 556 h 1130"/>
                <a:gd name="T46" fmla="*/ 253 w 506"/>
                <a:gd name="T47" fmla="*/ 558 h 1130"/>
                <a:gd name="T48" fmla="*/ 506 w 506"/>
                <a:gd name="T49" fmla="*/ 305 h 1130"/>
                <a:gd name="T50" fmla="*/ 358 w 506"/>
                <a:gd name="T51" fmla="*/ 75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6" h="1130">
                  <a:moveTo>
                    <a:pt x="358" y="75"/>
                  </a:moveTo>
                  <a:cubicBezTo>
                    <a:pt x="358" y="75"/>
                    <a:pt x="358" y="75"/>
                    <a:pt x="358" y="75"/>
                  </a:cubicBezTo>
                  <a:cubicBezTo>
                    <a:pt x="344" y="69"/>
                    <a:pt x="339" y="60"/>
                    <a:pt x="338" y="52"/>
                  </a:cubicBezTo>
                  <a:cubicBezTo>
                    <a:pt x="337" y="41"/>
                    <a:pt x="347" y="26"/>
                    <a:pt x="358" y="22"/>
                  </a:cubicBezTo>
                  <a:cubicBezTo>
                    <a:pt x="417" y="1"/>
                    <a:pt x="454" y="45"/>
                    <a:pt x="454" y="45"/>
                  </a:cubicBezTo>
                  <a:cubicBezTo>
                    <a:pt x="470" y="43"/>
                    <a:pt x="470" y="43"/>
                    <a:pt x="470" y="43"/>
                  </a:cubicBezTo>
                  <a:cubicBezTo>
                    <a:pt x="439" y="6"/>
                    <a:pt x="401" y="0"/>
                    <a:pt x="370" y="5"/>
                  </a:cubicBezTo>
                  <a:cubicBezTo>
                    <a:pt x="348" y="8"/>
                    <a:pt x="328" y="19"/>
                    <a:pt x="311" y="34"/>
                  </a:cubicBezTo>
                  <a:cubicBezTo>
                    <a:pt x="286" y="56"/>
                    <a:pt x="266" y="52"/>
                    <a:pt x="266" y="52"/>
                  </a:cubicBezTo>
                  <a:cubicBezTo>
                    <a:pt x="266" y="53"/>
                    <a:pt x="266" y="53"/>
                    <a:pt x="266" y="53"/>
                  </a:cubicBezTo>
                  <a:cubicBezTo>
                    <a:pt x="261" y="52"/>
                    <a:pt x="257" y="52"/>
                    <a:pt x="253" y="52"/>
                  </a:cubicBezTo>
                  <a:cubicBezTo>
                    <a:pt x="113" y="52"/>
                    <a:pt x="0" y="165"/>
                    <a:pt x="0" y="305"/>
                  </a:cubicBezTo>
                  <a:cubicBezTo>
                    <a:pt x="0" y="374"/>
                    <a:pt x="27" y="436"/>
                    <a:pt x="71" y="481"/>
                  </a:cubicBezTo>
                  <a:cubicBezTo>
                    <a:pt x="71" y="481"/>
                    <a:pt x="71" y="481"/>
                    <a:pt x="71" y="481"/>
                  </a:cubicBezTo>
                  <a:cubicBezTo>
                    <a:pt x="111" y="521"/>
                    <a:pt x="105" y="561"/>
                    <a:pt x="105" y="561"/>
                  </a:cubicBezTo>
                  <a:cubicBezTo>
                    <a:pt x="105" y="561"/>
                    <a:pt x="105" y="561"/>
                    <a:pt x="105" y="561"/>
                  </a:cubicBezTo>
                  <a:cubicBezTo>
                    <a:pt x="76" y="769"/>
                    <a:pt x="52" y="1130"/>
                    <a:pt x="249" y="1082"/>
                  </a:cubicBezTo>
                  <a:cubicBezTo>
                    <a:pt x="243" y="1078"/>
                    <a:pt x="243" y="1078"/>
                    <a:pt x="243" y="1078"/>
                  </a:cubicBezTo>
                  <a:cubicBezTo>
                    <a:pt x="243" y="1078"/>
                    <a:pt x="65" y="1108"/>
                    <a:pt x="140" y="601"/>
                  </a:cubicBezTo>
                  <a:cubicBezTo>
                    <a:pt x="143" y="586"/>
                    <a:pt x="155" y="546"/>
                    <a:pt x="204" y="553"/>
                  </a:cubicBezTo>
                  <a:cubicBezTo>
                    <a:pt x="205" y="554"/>
                    <a:pt x="206" y="554"/>
                    <a:pt x="207" y="554"/>
                  </a:cubicBezTo>
                  <a:cubicBezTo>
                    <a:pt x="209" y="554"/>
                    <a:pt x="210" y="554"/>
                    <a:pt x="211" y="555"/>
                  </a:cubicBezTo>
                  <a:cubicBezTo>
                    <a:pt x="215" y="556"/>
                    <a:pt x="219" y="556"/>
                    <a:pt x="222" y="556"/>
                  </a:cubicBezTo>
                  <a:cubicBezTo>
                    <a:pt x="232" y="557"/>
                    <a:pt x="242" y="558"/>
                    <a:pt x="253" y="558"/>
                  </a:cubicBezTo>
                  <a:cubicBezTo>
                    <a:pt x="392" y="558"/>
                    <a:pt x="506" y="445"/>
                    <a:pt x="506" y="305"/>
                  </a:cubicBezTo>
                  <a:cubicBezTo>
                    <a:pt x="506" y="203"/>
                    <a:pt x="445" y="115"/>
                    <a:pt x="358" y="7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4" name="ïṥḷíḋè">
              <a:extLst>
                <a:ext uri="{FF2B5EF4-FFF2-40B4-BE49-F238E27FC236}">
                  <a16:creationId xmlns:a16="http://schemas.microsoft.com/office/drawing/2014/main" xmlns="" id="{69DE5E10-7C6A-480C-8FB7-FA603DF313A0}"/>
                </a:ext>
              </a:extLst>
            </p:cNvPr>
            <p:cNvSpPr/>
            <p:nvPr/>
          </p:nvSpPr>
          <p:spPr>
            <a:xfrm>
              <a:off x="10850733" y="2524839"/>
              <a:ext cx="366577" cy="36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27" y="0"/>
                  </a:moveTo>
                  <a:cubicBezTo>
                    <a:pt x="3608" y="0"/>
                    <a:pt x="2704" y="903"/>
                    <a:pt x="2704" y="2023"/>
                  </a:cubicBezTo>
                  <a:lnTo>
                    <a:pt x="2704" y="3375"/>
                  </a:lnTo>
                  <a:lnTo>
                    <a:pt x="2023" y="3375"/>
                  </a:lnTo>
                  <a:cubicBezTo>
                    <a:pt x="904" y="3375"/>
                    <a:pt x="0" y="4278"/>
                    <a:pt x="0" y="5397"/>
                  </a:cubicBezTo>
                  <a:lnTo>
                    <a:pt x="0" y="18896"/>
                  </a:lnTo>
                  <a:cubicBezTo>
                    <a:pt x="0" y="20387"/>
                    <a:pt x="1213" y="21600"/>
                    <a:pt x="2704" y="21600"/>
                  </a:cubicBezTo>
                  <a:lnTo>
                    <a:pt x="18896" y="21600"/>
                  </a:lnTo>
                  <a:cubicBezTo>
                    <a:pt x="20387" y="21600"/>
                    <a:pt x="21600" y="20387"/>
                    <a:pt x="21600" y="18896"/>
                  </a:cubicBezTo>
                  <a:lnTo>
                    <a:pt x="21600" y="2023"/>
                  </a:lnTo>
                  <a:cubicBezTo>
                    <a:pt x="21600" y="903"/>
                    <a:pt x="20696" y="0"/>
                    <a:pt x="19577" y="0"/>
                  </a:cubicBezTo>
                  <a:lnTo>
                    <a:pt x="4727" y="0"/>
                  </a:lnTo>
                  <a:close/>
                  <a:moveTo>
                    <a:pt x="4696" y="1321"/>
                  </a:moveTo>
                  <a:lnTo>
                    <a:pt x="19546" y="1321"/>
                  </a:lnTo>
                  <a:cubicBezTo>
                    <a:pt x="19919" y="1321"/>
                    <a:pt x="20217" y="1619"/>
                    <a:pt x="20217" y="1992"/>
                  </a:cubicBezTo>
                  <a:cubicBezTo>
                    <a:pt x="20217" y="1992"/>
                    <a:pt x="20217" y="18865"/>
                    <a:pt x="20217" y="18865"/>
                  </a:cubicBezTo>
                  <a:cubicBezTo>
                    <a:pt x="20217" y="19608"/>
                    <a:pt x="19610" y="20217"/>
                    <a:pt x="18865" y="20217"/>
                  </a:cubicBezTo>
                  <a:lnTo>
                    <a:pt x="2673" y="20217"/>
                  </a:lnTo>
                  <a:cubicBezTo>
                    <a:pt x="1928" y="20217"/>
                    <a:pt x="1321" y="19608"/>
                    <a:pt x="1321" y="18865"/>
                  </a:cubicBezTo>
                  <a:lnTo>
                    <a:pt x="1321" y="5366"/>
                  </a:lnTo>
                  <a:cubicBezTo>
                    <a:pt x="1321" y="4994"/>
                    <a:pt x="1620" y="4696"/>
                    <a:pt x="1992" y="4696"/>
                  </a:cubicBezTo>
                  <a:lnTo>
                    <a:pt x="2673" y="4696"/>
                  </a:lnTo>
                  <a:lnTo>
                    <a:pt x="2673" y="18194"/>
                  </a:lnTo>
                  <a:cubicBezTo>
                    <a:pt x="2673" y="18567"/>
                    <a:pt x="2971" y="18865"/>
                    <a:pt x="3344" y="18865"/>
                  </a:cubicBezTo>
                  <a:cubicBezTo>
                    <a:pt x="3717" y="18865"/>
                    <a:pt x="4025" y="18567"/>
                    <a:pt x="4025" y="18194"/>
                  </a:cubicBezTo>
                  <a:lnTo>
                    <a:pt x="4025" y="1992"/>
                  </a:lnTo>
                  <a:cubicBezTo>
                    <a:pt x="4025" y="1619"/>
                    <a:pt x="4323" y="1321"/>
                    <a:pt x="4696" y="1321"/>
                  </a:cubicBezTo>
                  <a:close/>
                  <a:moveTo>
                    <a:pt x="5955" y="2642"/>
                  </a:moveTo>
                  <a:cubicBezTo>
                    <a:pt x="5582" y="2642"/>
                    <a:pt x="5284" y="2940"/>
                    <a:pt x="5284" y="3313"/>
                  </a:cubicBezTo>
                  <a:lnTo>
                    <a:pt x="5284" y="8039"/>
                  </a:lnTo>
                  <a:cubicBezTo>
                    <a:pt x="5284" y="8412"/>
                    <a:pt x="5582" y="8710"/>
                    <a:pt x="5955" y="8710"/>
                  </a:cubicBezTo>
                  <a:lnTo>
                    <a:pt x="10681" y="8710"/>
                  </a:lnTo>
                  <a:cubicBezTo>
                    <a:pt x="11054" y="8710"/>
                    <a:pt x="11362" y="8412"/>
                    <a:pt x="11362" y="8039"/>
                  </a:cubicBezTo>
                  <a:lnTo>
                    <a:pt x="11362" y="3313"/>
                  </a:lnTo>
                  <a:cubicBezTo>
                    <a:pt x="11362" y="2940"/>
                    <a:pt x="11054" y="2642"/>
                    <a:pt x="10681" y="2642"/>
                  </a:cubicBezTo>
                  <a:lnTo>
                    <a:pt x="5955" y="2642"/>
                  </a:lnTo>
                  <a:close/>
                  <a:moveTo>
                    <a:pt x="6605" y="3963"/>
                  </a:moveTo>
                  <a:lnTo>
                    <a:pt x="9980" y="3963"/>
                  </a:lnTo>
                  <a:lnTo>
                    <a:pt x="9980" y="7338"/>
                  </a:lnTo>
                  <a:lnTo>
                    <a:pt x="6605" y="7338"/>
                  </a:lnTo>
                  <a:cubicBezTo>
                    <a:pt x="6605" y="7338"/>
                    <a:pt x="6605" y="3963"/>
                    <a:pt x="6605" y="3963"/>
                  </a:cubicBezTo>
                  <a:close/>
                  <a:moveTo>
                    <a:pt x="13045" y="3963"/>
                  </a:moveTo>
                  <a:cubicBezTo>
                    <a:pt x="12858" y="3963"/>
                    <a:pt x="12704" y="4117"/>
                    <a:pt x="12704" y="4303"/>
                  </a:cubicBezTo>
                  <a:cubicBezTo>
                    <a:pt x="12704" y="4490"/>
                    <a:pt x="12858" y="4634"/>
                    <a:pt x="13045" y="4634"/>
                  </a:cubicBezTo>
                  <a:lnTo>
                    <a:pt x="18442" y="4634"/>
                  </a:lnTo>
                  <a:cubicBezTo>
                    <a:pt x="18629" y="4634"/>
                    <a:pt x="18783" y="4490"/>
                    <a:pt x="18783" y="4303"/>
                  </a:cubicBezTo>
                  <a:cubicBezTo>
                    <a:pt x="18783" y="4117"/>
                    <a:pt x="18629" y="3963"/>
                    <a:pt x="18442" y="3963"/>
                  </a:cubicBezTo>
                  <a:lnTo>
                    <a:pt x="13045" y="3963"/>
                  </a:lnTo>
                  <a:close/>
                  <a:moveTo>
                    <a:pt x="13045" y="5986"/>
                  </a:moveTo>
                  <a:cubicBezTo>
                    <a:pt x="12858" y="5986"/>
                    <a:pt x="12704" y="6140"/>
                    <a:pt x="12704" y="6326"/>
                  </a:cubicBezTo>
                  <a:cubicBezTo>
                    <a:pt x="12704" y="6512"/>
                    <a:pt x="12858" y="6667"/>
                    <a:pt x="13045" y="6667"/>
                  </a:cubicBezTo>
                  <a:lnTo>
                    <a:pt x="18442" y="6667"/>
                  </a:lnTo>
                  <a:cubicBezTo>
                    <a:pt x="18629" y="6667"/>
                    <a:pt x="18783" y="6512"/>
                    <a:pt x="18783" y="6326"/>
                  </a:cubicBezTo>
                  <a:cubicBezTo>
                    <a:pt x="18783" y="6140"/>
                    <a:pt x="18629" y="5986"/>
                    <a:pt x="18442" y="5986"/>
                  </a:cubicBezTo>
                  <a:lnTo>
                    <a:pt x="13045" y="5986"/>
                  </a:lnTo>
                  <a:close/>
                  <a:moveTo>
                    <a:pt x="13045" y="8008"/>
                  </a:moveTo>
                  <a:cubicBezTo>
                    <a:pt x="12858" y="8008"/>
                    <a:pt x="12704" y="8163"/>
                    <a:pt x="12704" y="8349"/>
                  </a:cubicBezTo>
                  <a:cubicBezTo>
                    <a:pt x="12704" y="8535"/>
                    <a:pt x="12858" y="8690"/>
                    <a:pt x="13045" y="8690"/>
                  </a:cubicBezTo>
                  <a:lnTo>
                    <a:pt x="18442" y="8690"/>
                  </a:lnTo>
                  <a:cubicBezTo>
                    <a:pt x="18629" y="8690"/>
                    <a:pt x="18783" y="8535"/>
                    <a:pt x="18783" y="8349"/>
                  </a:cubicBezTo>
                  <a:cubicBezTo>
                    <a:pt x="18783" y="8163"/>
                    <a:pt x="18629" y="8008"/>
                    <a:pt x="18442" y="8008"/>
                  </a:cubicBezTo>
                  <a:lnTo>
                    <a:pt x="13045" y="8008"/>
                  </a:lnTo>
                  <a:close/>
                  <a:moveTo>
                    <a:pt x="5624" y="10041"/>
                  </a:moveTo>
                  <a:cubicBezTo>
                    <a:pt x="5439" y="10041"/>
                    <a:pt x="5284" y="10186"/>
                    <a:pt x="5284" y="10372"/>
                  </a:cubicBezTo>
                  <a:cubicBezTo>
                    <a:pt x="5284" y="10558"/>
                    <a:pt x="5439" y="10712"/>
                    <a:pt x="5624" y="10712"/>
                  </a:cubicBezTo>
                  <a:lnTo>
                    <a:pt x="18442" y="10712"/>
                  </a:lnTo>
                  <a:cubicBezTo>
                    <a:pt x="18628" y="10712"/>
                    <a:pt x="18783" y="10558"/>
                    <a:pt x="18783" y="10372"/>
                  </a:cubicBezTo>
                  <a:cubicBezTo>
                    <a:pt x="18783" y="10186"/>
                    <a:pt x="18628" y="10041"/>
                    <a:pt x="18442" y="10041"/>
                  </a:cubicBezTo>
                  <a:lnTo>
                    <a:pt x="5624" y="10041"/>
                  </a:lnTo>
                  <a:close/>
                  <a:moveTo>
                    <a:pt x="5624" y="12064"/>
                  </a:moveTo>
                  <a:cubicBezTo>
                    <a:pt x="5439" y="12064"/>
                    <a:pt x="5284" y="12209"/>
                    <a:pt x="5284" y="12394"/>
                  </a:cubicBezTo>
                  <a:cubicBezTo>
                    <a:pt x="5284" y="12582"/>
                    <a:pt x="5439" y="12735"/>
                    <a:pt x="5624" y="12735"/>
                  </a:cubicBezTo>
                  <a:lnTo>
                    <a:pt x="18442" y="12735"/>
                  </a:lnTo>
                  <a:cubicBezTo>
                    <a:pt x="18628" y="12735"/>
                    <a:pt x="18783" y="12582"/>
                    <a:pt x="18783" y="12394"/>
                  </a:cubicBezTo>
                  <a:cubicBezTo>
                    <a:pt x="18783" y="12209"/>
                    <a:pt x="18628" y="12064"/>
                    <a:pt x="18442" y="12064"/>
                  </a:cubicBezTo>
                  <a:lnTo>
                    <a:pt x="5624" y="12064"/>
                  </a:lnTo>
                  <a:close/>
                  <a:moveTo>
                    <a:pt x="5624" y="14087"/>
                  </a:moveTo>
                  <a:cubicBezTo>
                    <a:pt x="5439" y="14087"/>
                    <a:pt x="5284" y="14241"/>
                    <a:pt x="5284" y="14428"/>
                  </a:cubicBezTo>
                  <a:cubicBezTo>
                    <a:pt x="5284" y="14615"/>
                    <a:pt x="5439" y="14758"/>
                    <a:pt x="5624" y="14758"/>
                  </a:cubicBezTo>
                  <a:lnTo>
                    <a:pt x="11022" y="14758"/>
                  </a:lnTo>
                  <a:cubicBezTo>
                    <a:pt x="11208" y="14758"/>
                    <a:pt x="11362" y="14615"/>
                    <a:pt x="11362" y="14428"/>
                  </a:cubicBezTo>
                  <a:cubicBezTo>
                    <a:pt x="11362" y="14241"/>
                    <a:pt x="11208" y="14087"/>
                    <a:pt x="11022" y="14087"/>
                  </a:cubicBezTo>
                  <a:lnTo>
                    <a:pt x="5624" y="14087"/>
                  </a:lnTo>
                  <a:close/>
                  <a:moveTo>
                    <a:pt x="13045" y="14087"/>
                  </a:moveTo>
                  <a:cubicBezTo>
                    <a:pt x="12859" y="14087"/>
                    <a:pt x="12704" y="14241"/>
                    <a:pt x="12704" y="14428"/>
                  </a:cubicBezTo>
                  <a:cubicBezTo>
                    <a:pt x="12704" y="14615"/>
                    <a:pt x="12859" y="14758"/>
                    <a:pt x="13045" y="14758"/>
                  </a:cubicBezTo>
                  <a:lnTo>
                    <a:pt x="18442" y="14758"/>
                  </a:lnTo>
                  <a:cubicBezTo>
                    <a:pt x="18628" y="14758"/>
                    <a:pt x="18783" y="14615"/>
                    <a:pt x="18783" y="14428"/>
                  </a:cubicBezTo>
                  <a:cubicBezTo>
                    <a:pt x="18783" y="14241"/>
                    <a:pt x="18628" y="14087"/>
                    <a:pt x="18442" y="14087"/>
                  </a:cubicBezTo>
                  <a:lnTo>
                    <a:pt x="13045" y="14087"/>
                  </a:lnTo>
                  <a:close/>
                  <a:moveTo>
                    <a:pt x="5624" y="16110"/>
                  </a:moveTo>
                  <a:cubicBezTo>
                    <a:pt x="5439" y="16110"/>
                    <a:pt x="5284" y="16264"/>
                    <a:pt x="5284" y="16450"/>
                  </a:cubicBezTo>
                  <a:cubicBezTo>
                    <a:pt x="5284" y="16637"/>
                    <a:pt x="5439" y="16791"/>
                    <a:pt x="5624" y="16791"/>
                  </a:cubicBezTo>
                  <a:lnTo>
                    <a:pt x="11022" y="16791"/>
                  </a:lnTo>
                  <a:cubicBezTo>
                    <a:pt x="11208" y="16791"/>
                    <a:pt x="11362" y="16637"/>
                    <a:pt x="11362" y="16450"/>
                  </a:cubicBezTo>
                  <a:cubicBezTo>
                    <a:pt x="11362" y="16264"/>
                    <a:pt x="11208" y="16110"/>
                    <a:pt x="11022" y="16110"/>
                  </a:cubicBezTo>
                  <a:lnTo>
                    <a:pt x="5624" y="16110"/>
                  </a:lnTo>
                  <a:close/>
                  <a:moveTo>
                    <a:pt x="13045" y="16110"/>
                  </a:moveTo>
                  <a:cubicBezTo>
                    <a:pt x="12859" y="16110"/>
                    <a:pt x="12704" y="16264"/>
                    <a:pt x="12704" y="16450"/>
                  </a:cubicBezTo>
                  <a:cubicBezTo>
                    <a:pt x="12704" y="16637"/>
                    <a:pt x="12859" y="16791"/>
                    <a:pt x="13045" y="16791"/>
                  </a:cubicBezTo>
                  <a:lnTo>
                    <a:pt x="18442" y="16791"/>
                  </a:lnTo>
                  <a:cubicBezTo>
                    <a:pt x="18628" y="16791"/>
                    <a:pt x="18783" y="16637"/>
                    <a:pt x="18783" y="16450"/>
                  </a:cubicBezTo>
                  <a:cubicBezTo>
                    <a:pt x="18783" y="16264"/>
                    <a:pt x="18628" y="16110"/>
                    <a:pt x="18442" y="16110"/>
                  </a:cubicBezTo>
                  <a:lnTo>
                    <a:pt x="13045" y="16110"/>
                  </a:lnTo>
                  <a:close/>
                  <a:moveTo>
                    <a:pt x="5624" y="18132"/>
                  </a:moveTo>
                  <a:cubicBezTo>
                    <a:pt x="5439" y="18132"/>
                    <a:pt x="5284" y="18287"/>
                    <a:pt x="5284" y="18473"/>
                  </a:cubicBezTo>
                  <a:cubicBezTo>
                    <a:pt x="5284" y="18660"/>
                    <a:pt x="5439" y="18814"/>
                    <a:pt x="5624" y="18814"/>
                  </a:cubicBezTo>
                  <a:lnTo>
                    <a:pt x="11022" y="18814"/>
                  </a:lnTo>
                  <a:cubicBezTo>
                    <a:pt x="11208" y="18814"/>
                    <a:pt x="11362" y="18660"/>
                    <a:pt x="11362" y="18473"/>
                  </a:cubicBezTo>
                  <a:cubicBezTo>
                    <a:pt x="11362" y="18287"/>
                    <a:pt x="11208" y="18132"/>
                    <a:pt x="11022" y="18132"/>
                  </a:cubicBezTo>
                  <a:lnTo>
                    <a:pt x="5624" y="18132"/>
                  </a:lnTo>
                  <a:close/>
                  <a:moveTo>
                    <a:pt x="13045" y="18132"/>
                  </a:moveTo>
                  <a:cubicBezTo>
                    <a:pt x="12859" y="18132"/>
                    <a:pt x="12704" y="18287"/>
                    <a:pt x="12704" y="18473"/>
                  </a:cubicBezTo>
                  <a:cubicBezTo>
                    <a:pt x="12704" y="18660"/>
                    <a:pt x="12859" y="18814"/>
                    <a:pt x="13045" y="18814"/>
                  </a:cubicBezTo>
                  <a:lnTo>
                    <a:pt x="18442" y="18814"/>
                  </a:lnTo>
                  <a:cubicBezTo>
                    <a:pt x="18628" y="18814"/>
                    <a:pt x="18783" y="18660"/>
                    <a:pt x="18783" y="18473"/>
                  </a:cubicBezTo>
                  <a:cubicBezTo>
                    <a:pt x="18783" y="18287"/>
                    <a:pt x="18628" y="18132"/>
                    <a:pt x="18442" y="18132"/>
                  </a:cubicBezTo>
                  <a:lnTo>
                    <a:pt x="13045" y="1813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5" name="îş1ídè">
              <a:extLst>
                <a:ext uri="{FF2B5EF4-FFF2-40B4-BE49-F238E27FC236}">
                  <a16:creationId xmlns:a16="http://schemas.microsoft.com/office/drawing/2014/main" xmlns="" id="{94A9DB11-FDC7-45A0-B238-75CABFAC15BB}"/>
                </a:ext>
              </a:extLst>
            </p:cNvPr>
            <p:cNvSpPr txBox="1"/>
            <p:nvPr/>
          </p:nvSpPr>
          <p:spPr>
            <a:xfrm>
              <a:off x="10351982" y="3047732"/>
              <a:ext cx="128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zh-CN" altLang="en-US" b="1" dirty="0" smtClean="0"/>
                <a:t>实际情况</a:t>
              </a:r>
              <a:endParaRPr lang="zh-CN" altLang="en-US" b="1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5827" y="457199"/>
            <a:ext cx="5982372" cy="592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0354" y="613974"/>
            <a:ext cx="404812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959" y="69046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资产数据清查情况介绍</a:t>
            </a:r>
            <a:endParaRPr lang="zh-CN" altLang="en-US" dirty="0"/>
          </a:p>
        </p:txBody>
      </p:sp>
      <p:grpSp>
        <p:nvGrpSpPr>
          <p:cNvPr id="2" name="ïs1îḑé">
            <a:extLst>
              <a:ext uri="{FF2B5EF4-FFF2-40B4-BE49-F238E27FC236}">
                <a16:creationId xmlns:a16="http://schemas.microsoft.com/office/drawing/2014/main" xmlns="" id="{896A5F82-D5E0-4D99-B0FF-1FFE01F09800}"/>
              </a:ext>
            </a:extLst>
          </p:cNvPr>
          <p:cNvGrpSpPr/>
          <p:nvPr/>
        </p:nvGrpSpPr>
        <p:grpSpPr>
          <a:xfrm>
            <a:off x="673100" y="1868189"/>
            <a:ext cx="2366074" cy="3540722"/>
            <a:chOff x="675101" y="1823278"/>
            <a:chExt cx="2366074" cy="3540722"/>
          </a:xfrm>
        </p:grpSpPr>
        <p:grpSp>
          <p:nvGrpSpPr>
            <p:cNvPr id="3" name="îşļîḑé">
              <a:extLst>
                <a:ext uri="{FF2B5EF4-FFF2-40B4-BE49-F238E27FC236}">
                  <a16:creationId xmlns:a16="http://schemas.microsoft.com/office/drawing/2014/main" xmlns="" id="{EFEFFFE3-DDFB-40A2-81C2-00679874ACE6}"/>
                </a:ext>
              </a:extLst>
            </p:cNvPr>
            <p:cNvGrpSpPr/>
            <p:nvPr/>
          </p:nvGrpSpPr>
          <p:grpSpPr>
            <a:xfrm>
              <a:off x="827699" y="1823278"/>
              <a:ext cx="2060878" cy="2121801"/>
              <a:chOff x="864965" y="1823278"/>
              <a:chExt cx="2060878" cy="2121801"/>
            </a:xfrm>
          </p:grpSpPr>
          <p:sp>
            <p:nvSpPr>
              <p:cNvPr id="50" name="iṩliḑé">
                <a:extLst>
                  <a:ext uri="{FF2B5EF4-FFF2-40B4-BE49-F238E27FC236}">
                    <a16:creationId xmlns:a16="http://schemas.microsoft.com/office/drawing/2014/main" xmlns="" id="{EDB6F857-3C21-4100-B7B7-001D6F15EFB6}"/>
                  </a:ext>
                </a:extLst>
              </p:cNvPr>
              <p:cNvSpPr/>
              <p:nvPr/>
            </p:nvSpPr>
            <p:spPr bwMode="auto">
              <a:xfrm>
                <a:off x="864965" y="1885940"/>
                <a:ext cx="2060878" cy="2059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1" name="ï$1ïḋê">
                <a:extLst>
                  <a:ext uri="{FF2B5EF4-FFF2-40B4-BE49-F238E27FC236}">
                    <a16:creationId xmlns:a16="http://schemas.microsoft.com/office/drawing/2014/main" xmlns="" id="{40F045C5-CB0B-4627-B48E-9931E553D6E5}"/>
                  </a:ext>
                </a:extLst>
              </p:cNvPr>
              <p:cNvSpPr/>
              <p:nvPr/>
            </p:nvSpPr>
            <p:spPr bwMode="auto">
              <a:xfrm>
                <a:off x="1462864" y="3449876"/>
                <a:ext cx="1312417" cy="495203"/>
              </a:xfrm>
              <a:custGeom>
                <a:avLst/>
                <a:gdLst>
                  <a:gd name="T0" fmla="*/ 238 w 725"/>
                  <a:gd name="T1" fmla="*/ 274 h 274"/>
                  <a:gd name="T2" fmla="*/ 725 w 725"/>
                  <a:gd name="T3" fmla="*/ 0 h 274"/>
                  <a:gd name="T4" fmla="*/ 239 w 725"/>
                  <a:gd name="T5" fmla="*/ 140 h 274"/>
                  <a:gd name="T6" fmla="*/ 0 w 725"/>
                  <a:gd name="T7" fmla="*/ 221 h 274"/>
                  <a:gd name="T8" fmla="*/ 238 w 725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5" h="274">
                    <a:moveTo>
                      <a:pt x="238" y="274"/>
                    </a:moveTo>
                    <a:cubicBezTo>
                      <a:pt x="444" y="274"/>
                      <a:pt x="625" y="164"/>
                      <a:pt x="725" y="0"/>
                    </a:cubicBezTo>
                    <a:cubicBezTo>
                      <a:pt x="715" y="7"/>
                      <a:pt x="560" y="163"/>
                      <a:pt x="239" y="140"/>
                    </a:cubicBezTo>
                    <a:cubicBezTo>
                      <a:pt x="76" y="128"/>
                      <a:pt x="18" y="174"/>
                      <a:pt x="0" y="221"/>
                    </a:cubicBezTo>
                    <a:cubicBezTo>
                      <a:pt x="72" y="255"/>
                      <a:pt x="153" y="274"/>
                      <a:pt x="238" y="274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2" name="î$ḷîḓe">
                <a:extLst>
                  <a:ext uri="{FF2B5EF4-FFF2-40B4-BE49-F238E27FC236}">
                    <a16:creationId xmlns:a16="http://schemas.microsoft.com/office/drawing/2014/main" xmlns="" id="{28BFC9D0-4B6F-4EB5-A6A0-82B716E0F118}"/>
                  </a:ext>
                </a:extLst>
              </p:cNvPr>
              <p:cNvSpPr/>
              <p:nvPr/>
            </p:nvSpPr>
            <p:spPr bwMode="auto">
              <a:xfrm>
                <a:off x="876279" y="3065202"/>
                <a:ext cx="1910316" cy="838103"/>
              </a:xfrm>
              <a:custGeom>
                <a:avLst/>
                <a:gdLst>
                  <a:gd name="T0" fmla="*/ 1055 w 1055"/>
                  <a:gd name="T1" fmla="*/ 204 h 464"/>
                  <a:gd name="T2" fmla="*/ 585 w 1055"/>
                  <a:gd name="T3" fmla="*/ 352 h 464"/>
                  <a:gd name="T4" fmla="*/ 100 w 1055"/>
                  <a:gd name="T5" fmla="*/ 159 h 464"/>
                  <a:gd name="T6" fmla="*/ 0 w 1055"/>
                  <a:gd name="T7" fmla="*/ 0 h 464"/>
                  <a:gd name="T8" fmla="*/ 402 w 1055"/>
                  <a:gd name="T9" fmla="*/ 464 h 464"/>
                  <a:gd name="T10" fmla="*/ 585 w 1055"/>
                  <a:gd name="T11" fmla="*/ 355 h 464"/>
                  <a:gd name="T12" fmla="*/ 620 w 1055"/>
                  <a:gd name="T13" fmla="*/ 356 h 464"/>
                  <a:gd name="T14" fmla="*/ 1049 w 1055"/>
                  <a:gd name="T15" fmla="*/ 213 h 464"/>
                  <a:gd name="T16" fmla="*/ 1055 w 1055"/>
                  <a:gd name="T17" fmla="*/ 20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5" h="464">
                    <a:moveTo>
                      <a:pt x="1055" y="204"/>
                    </a:moveTo>
                    <a:cubicBezTo>
                      <a:pt x="939" y="309"/>
                      <a:pt x="781" y="359"/>
                      <a:pt x="585" y="352"/>
                    </a:cubicBezTo>
                    <a:cubicBezTo>
                      <a:pt x="325" y="343"/>
                      <a:pt x="178" y="242"/>
                      <a:pt x="100" y="159"/>
                    </a:cubicBezTo>
                    <a:cubicBezTo>
                      <a:pt x="43" y="98"/>
                      <a:pt x="13" y="35"/>
                      <a:pt x="0" y="0"/>
                    </a:cubicBezTo>
                    <a:cubicBezTo>
                      <a:pt x="32" y="222"/>
                      <a:pt x="192" y="402"/>
                      <a:pt x="402" y="464"/>
                    </a:cubicBezTo>
                    <a:cubicBezTo>
                      <a:pt x="457" y="418"/>
                      <a:pt x="516" y="353"/>
                      <a:pt x="585" y="355"/>
                    </a:cubicBezTo>
                    <a:cubicBezTo>
                      <a:pt x="597" y="356"/>
                      <a:pt x="608" y="356"/>
                      <a:pt x="620" y="356"/>
                    </a:cubicBezTo>
                    <a:cubicBezTo>
                      <a:pt x="796" y="356"/>
                      <a:pt x="941" y="308"/>
                      <a:pt x="1049" y="213"/>
                    </a:cubicBezTo>
                    <a:cubicBezTo>
                      <a:pt x="1051" y="210"/>
                      <a:pt x="1053" y="207"/>
                      <a:pt x="1055" y="20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3" name="i$lîḍè">
                <a:extLst>
                  <a:ext uri="{FF2B5EF4-FFF2-40B4-BE49-F238E27FC236}">
                    <a16:creationId xmlns:a16="http://schemas.microsoft.com/office/drawing/2014/main" xmlns="" id="{5AAE605C-1884-4D2B-9A43-797A1AAD2F04}"/>
                  </a:ext>
                </a:extLst>
              </p:cNvPr>
              <p:cNvSpPr/>
              <p:nvPr/>
            </p:nvSpPr>
            <p:spPr bwMode="auto">
              <a:xfrm>
                <a:off x="883242" y="1823278"/>
                <a:ext cx="916430" cy="2042603"/>
              </a:xfrm>
              <a:custGeom>
                <a:avLst/>
                <a:gdLst>
                  <a:gd name="T0" fmla="*/ 358 w 506"/>
                  <a:gd name="T1" fmla="*/ 75 h 1130"/>
                  <a:gd name="T2" fmla="*/ 358 w 506"/>
                  <a:gd name="T3" fmla="*/ 75 h 1130"/>
                  <a:gd name="T4" fmla="*/ 338 w 506"/>
                  <a:gd name="T5" fmla="*/ 52 h 1130"/>
                  <a:gd name="T6" fmla="*/ 358 w 506"/>
                  <a:gd name="T7" fmla="*/ 22 h 1130"/>
                  <a:gd name="T8" fmla="*/ 454 w 506"/>
                  <a:gd name="T9" fmla="*/ 45 h 1130"/>
                  <a:gd name="T10" fmla="*/ 470 w 506"/>
                  <a:gd name="T11" fmla="*/ 43 h 1130"/>
                  <a:gd name="T12" fmla="*/ 370 w 506"/>
                  <a:gd name="T13" fmla="*/ 5 h 1130"/>
                  <a:gd name="T14" fmla="*/ 311 w 506"/>
                  <a:gd name="T15" fmla="*/ 34 h 1130"/>
                  <a:gd name="T16" fmla="*/ 266 w 506"/>
                  <a:gd name="T17" fmla="*/ 52 h 1130"/>
                  <a:gd name="T18" fmla="*/ 266 w 506"/>
                  <a:gd name="T19" fmla="*/ 53 h 1130"/>
                  <a:gd name="T20" fmla="*/ 253 w 506"/>
                  <a:gd name="T21" fmla="*/ 52 h 1130"/>
                  <a:gd name="T22" fmla="*/ 0 w 506"/>
                  <a:gd name="T23" fmla="*/ 305 h 1130"/>
                  <a:gd name="T24" fmla="*/ 71 w 506"/>
                  <a:gd name="T25" fmla="*/ 481 h 1130"/>
                  <a:gd name="T26" fmla="*/ 71 w 506"/>
                  <a:gd name="T27" fmla="*/ 481 h 1130"/>
                  <a:gd name="T28" fmla="*/ 105 w 506"/>
                  <a:gd name="T29" fmla="*/ 561 h 1130"/>
                  <a:gd name="T30" fmla="*/ 105 w 506"/>
                  <a:gd name="T31" fmla="*/ 561 h 1130"/>
                  <a:gd name="T32" fmla="*/ 249 w 506"/>
                  <a:gd name="T33" fmla="*/ 1082 h 1130"/>
                  <a:gd name="T34" fmla="*/ 243 w 506"/>
                  <a:gd name="T35" fmla="*/ 1078 h 1130"/>
                  <a:gd name="T36" fmla="*/ 140 w 506"/>
                  <a:gd name="T37" fmla="*/ 601 h 1130"/>
                  <a:gd name="T38" fmla="*/ 204 w 506"/>
                  <a:gd name="T39" fmla="*/ 553 h 1130"/>
                  <a:gd name="T40" fmla="*/ 207 w 506"/>
                  <a:gd name="T41" fmla="*/ 554 h 1130"/>
                  <a:gd name="T42" fmla="*/ 211 w 506"/>
                  <a:gd name="T43" fmla="*/ 555 h 1130"/>
                  <a:gd name="T44" fmla="*/ 222 w 506"/>
                  <a:gd name="T45" fmla="*/ 556 h 1130"/>
                  <a:gd name="T46" fmla="*/ 253 w 506"/>
                  <a:gd name="T47" fmla="*/ 558 h 1130"/>
                  <a:gd name="T48" fmla="*/ 506 w 506"/>
                  <a:gd name="T49" fmla="*/ 305 h 1130"/>
                  <a:gd name="T50" fmla="*/ 358 w 506"/>
                  <a:gd name="T51" fmla="*/ 75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6" h="1130">
                    <a:moveTo>
                      <a:pt x="358" y="75"/>
                    </a:moveTo>
                    <a:cubicBezTo>
                      <a:pt x="358" y="75"/>
                      <a:pt x="358" y="75"/>
                      <a:pt x="358" y="75"/>
                    </a:cubicBezTo>
                    <a:cubicBezTo>
                      <a:pt x="344" y="69"/>
                      <a:pt x="339" y="60"/>
                      <a:pt x="338" y="52"/>
                    </a:cubicBezTo>
                    <a:cubicBezTo>
                      <a:pt x="337" y="41"/>
                      <a:pt x="347" y="26"/>
                      <a:pt x="358" y="22"/>
                    </a:cubicBezTo>
                    <a:cubicBezTo>
                      <a:pt x="417" y="1"/>
                      <a:pt x="454" y="45"/>
                      <a:pt x="454" y="45"/>
                    </a:cubicBezTo>
                    <a:cubicBezTo>
                      <a:pt x="470" y="43"/>
                      <a:pt x="470" y="43"/>
                      <a:pt x="470" y="43"/>
                    </a:cubicBezTo>
                    <a:cubicBezTo>
                      <a:pt x="439" y="6"/>
                      <a:pt x="401" y="0"/>
                      <a:pt x="370" y="5"/>
                    </a:cubicBezTo>
                    <a:cubicBezTo>
                      <a:pt x="348" y="8"/>
                      <a:pt x="328" y="19"/>
                      <a:pt x="311" y="34"/>
                    </a:cubicBezTo>
                    <a:cubicBezTo>
                      <a:pt x="286" y="56"/>
                      <a:pt x="266" y="52"/>
                      <a:pt x="266" y="52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1" y="52"/>
                      <a:pt x="257" y="52"/>
                      <a:pt x="253" y="52"/>
                    </a:cubicBezTo>
                    <a:cubicBezTo>
                      <a:pt x="113" y="52"/>
                      <a:pt x="0" y="165"/>
                      <a:pt x="0" y="305"/>
                    </a:cubicBezTo>
                    <a:cubicBezTo>
                      <a:pt x="0" y="374"/>
                      <a:pt x="27" y="436"/>
                      <a:pt x="71" y="481"/>
                    </a:cubicBezTo>
                    <a:cubicBezTo>
                      <a:pt x="71" y="481"/>
                      <a:pt x="71" y="481"/>
                      <a:pt x="71" y="481"/>
                    </a:cubicBezTo>
                    <a:cubicBezTo>
                      <a:pt x="111" y="521"/>
                      <a:pt x="105" y="561"/>
                      <a:pt x="105" y="561"/>
                    </a:cubicBezTo>
                    <a:cubicBezTo>
                      <a:pt x="105" y="561"/>
                      <a:pt x="105" y="561"/>
                      <a:pt x="105" y="561"/>
                    </a:cubicBezTo>
                    <a:cubicBezTo>
                      <a:pt x="76" y="769"/>
                      <a:pt x="52" y="1130"/>
                      <a:pt x="249" y="1082"/>
                    </a:cubicBezTo>
                    <a:cubicBezTo>
                      <a:pt x="243" y="1078"/>
                      <a:pt x="243" y="1078"/>
                      <a:pt x="243" y="1078"/>
                    </a:cubicBezTo>
                    <a:cubicBezTo>
                      <a:pt x="243" y="1078"/>
                      <a:pt x="65" y="1108"/>
                      <a:pt x="140" y="601"/>
                    </a:cubicBezTo>
                    <a:cubicBezTo>
                      <a:pt x="143" y="586"/>
                      <a:pt x="155" y="546"/>
                      <a:pt x="204" y="553"/>
                    </a:cubicBezTo>
                    <a:cubicBezTo>
                      <a:pt x="205" y="554"/>
                      <a:pt x="206" y="554"/>
                      <a:pt x="207" y="554"/>
                    </a:cubicBezTo>
                    <a:cubicBezTo>
                      <a:pt x="209" y="554"/>
                      <a:pt x="210" y="554"/>
                      <a:pt x="211" y="555"/>
                    </a:cubicBezTo>
                    <a:cubicBezTo>
                      <a:pt x="215" y="556"/>
                      <a:pt x="219" y="556"/>
                      <a:pt x="222" y="556"/>
                    </a:cubicBezTo>
                    <a:cubicBezTo>
                      <a:pt x="232" y="557"/>
                      <a:pt x="242" y="558"/>
                      <a:pt x="253" y="558"/>
                    </a:cubicBezTo>
                    <a:cubicBezTo>
                      <a:pt x="392" y="558"/>
                      <a:pt x="506" y="445"/>
                      <a:pt x="506" y="305"/>
                    </a:cubicBezTo>
                    <a:cubicBezTo>
                      <a:pt x="506" y="203"/>
                      <a:pt x="445" y="115"/>
                      <a:pt x="358" y="75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/>
              </a:p>
            </p:txBody>
          </p:sp>
          <p:sp>
            <p:nvSpPr>
              <p:cNvPr id="55" name="ïşľiďé">
                <a:extLst>
                  <a:ext uri="{FF2B5EF4-FFF2-40B4-BE49-F238E27FC236}">
                    <a16:creationId xmlns:a16="http://schemas.microsoft.com/office/drawing/2014/main" xmlns="" id="{9594F4BF-D9BE-4A7A-B886-6CCF347D7410}"/>
                  </a:ext>
                </a:extLst>
              </p:cNvPr>
              <p:cNvSpPr/>
              <p:nvPr/>
            </p:nvSpPr>
            <p:spPr>
              <a:xfrm>
                <a:off x="2016499" y="2544287"/>
                <a:ext cx="388385" cy="32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27" y="0"/>
                    </a:moveTo>
                    <a:cubicBezTo>
                      <a:pt x="6595" y="0"/>
                      <a:pt x="5854" y="590"/>
                      <a:pt x="5543" y="1508"/>
                    </a:cubicBezTo>
                    <a:lnTo>
                      <a:pt x="4621" y="4258"/>
                    </a:lnTo>
                    <a:lnTo>
                      <a:pt x="1689" y="4833"/>
                    </a:lnTo>
                    <a:cubicBezTo>
                      <a:pt x="708" y="5026"/>
                      <a:pt x="0" y="6024"/>
                      <a:pt x="0" y="7204"/>
                    </a:cubicBezTo>
                    <a:lnTo>
                      <a:pt x="0" y="19206"/>
                    </a:lnTo>
                    <a:cubicBezTo>
                      <a:pt x="0" y="20530"/>
                      <a:pt x="912" y="21600"/>
                      <a:pt x="2029" y="21600"/>
                    </a:cubicBezTo>
                    <a:lnTo>
                      <a:pt x="19571" y="21600"/>
                    </a:lnTo>
                    <a:cubicBezTo>
                      <a:pt x="20687" y="21600"/>
                      <a:pt x="21600" y="20530"/>
                      <a:pt x="21600" y="19206"/>
                    </a:cubicBezTo>
                    <a:lnTo>
                      <a:pt x="21600" y="7204"/>
                    </a:lnTo>
                    <a:cubicBezTo>
                      <a:pt x="21600" y="6024"/>
                      <a:pt x="20892" y="5026"/>
                      <a:pt x="19911" y="4833"/>
                    </a:cubicBezTo>
                    <a:lnTo>
                      <a:pt x="16979" y="4258"/>
                    </a:lnTo>
                    <a:lnTo>
                      <a:pt x="16057" y="1508"/>
                    </a:lnTo>
                    <a:cubicBezTo>
                      <a:pt x="15747" y="591"/>
                      <a:pt x="15005" y="0"/>
                      <a:pt x="14173" y="0"/>
                    </a:cubicBezTo>
                    <a:lnTo>
                      <a:pt x="7427" y="0"/>
                    </a:lnTo>
                    <a:close/>
                    <a:moveTo>
                      <a:pt x="7320" y="1841"/>
                    </a:moveTo>
                    <a:lnTo>
                      <a:pt x="14067" y="1841"/>
                    </a:lnTo>
                    <a:cubicBezTo>
                      <a:pt x="14342" y="1841"/>
                      <a:pt x="14595" y="2044"/>
                      <a:pt x="14698" y="2348"/>
                    </a:cubicBezTo>
                    <a:lnTo>
                      <a:pt x="15901" y="5926"/>
                    </a:lnTo>
                    <a:lnTo>
                      <a:pt x="19581" y="6651"/>
                    </a:lnTo>
                    <a:cubicBezTo>
                      <a:pt x="19906" y="6715"/>
                      <a:pt x="20144" y="7054"/>
                      <a:pt x="20144" y="7445"/>
                    </a:cubicBezTo>
                    <a:cubicBezTo>
                      <a:pt x="20144" y="7445"/>
                      <a:pt x="20144" y="19448"/>
                      <a:pt x="20144" y="19448"/>
                    </a:cubicBezTo>
                    <a:cubicBezTo>
                      <a:pt x="20144" y="19890"/>
                      <a:pt x="19837" y="20242"/>
                      <a:pt x="19464" y="20242"/>
                    </a:cubicBezTo>
                    <a:lnTo>
                      <a:pt x="1922" y="20242"/>
                    </a:lnTo>
                    <a:cubicBezTo>
                      <a:pt x="1549" y="20242"/>
                      <a:pt x="1243" y="19890"/>
                      <a:pt x="1243" y="19448"/>
                    </a:cubicBezTo>
                    <a:lnTo>
                      <a:pt x="1243" y="7445"/>
                    </a:lnTo>
                    <a:cubicBezTo>
                      <a:pt x="1243" y="7054"/>
                      <a:pt x="1480" y="6715"/>
                      <a:pt x="1806" y="6651"/>
                    </a:cubicBezTo>
                    <a:lnTo>
                      <a:pt x="5485" y="5926"/>
                    </a:lnTo>
                    <a:lnTo>
                      <a:pt x="6689" y="2348"/>
                    </a:lnTo>
                    <a:cubicBezTo>
                      <a:pt x="6792" y="2044"/>
                      <a:pt x="7043" y="1841"/>
                      <a:pt x="7320" y="1841"/>
                    </a:cubicBezTo>
                    <a:close/>
                    <a:moveTo>
                      <a:pt x="10679" y="5892"/>
                    </a:moveTo>
                    <a:cubicBezTo>
                      <a:pt x="7695" y="5892"/>
                      <a:pt x="5281" y="8755"/>
                      <a:pt x="5281" y="12290"/>
                    </a:cubicBezTo>
                    <a:cubicBezTo>
                      <a:pt x="5281" y="15826"/>
                      <a:pt x="7695" y="18689"/>
                      <a:pt x="10679" y="18689"/>
                    </a:cubicBezTo>
                    <a:cubicBezTo>
                      <a:pt x="13661" y="18689"/>
                      <a:pt x="16076" y="15826"/>
                      <a:pt x="16076" y="12290"/>
                    </a:cubicBezTo>
                    <a:cubicBezTo>
                      <a:pt x="16076" y="8755"/>
                      <a:pt x="13661" y="5892"/>
                      <a:pt x="10679" y="5892"/>
                    </a:cubicBezTo>
                    <a:close/>
                    <a:moveTo>
                      <a:pt x="10261" y="7376"/>
                    </a:moveTo>
                    <a:cubicBezTo>
                      <a:pt x="11295" y="7282"/>
                      <a:pt x="12363" y="7653"/>
                      <a:pt x="13212" y="8516"/>
                    </a:cubicBezTo>
                    <a:cubicBezTo>
                      <a:pt x="14911" y="10240"/>
                      <a:pt x="15105" y="13280"/>
                      <a:pt x="13649" y="15294"/>
                    </a:cubicBezTo>
                    <a:cubicBezTo>
                      <a:pt x="12194" y="17308"/>
                      <a:pt x="9639" y="17537"/>
                      <a:pt x="7941" y="15812"/>
                    </a:cubicBezTo>
                    <a:cubicBezTo>
                      <a:pt x="6242" y="14086"/>
                      <a:pt x="6039" y="11058"/>
                      <a:pt x="7494" y="9045"/>
                    </a:cubicBezTo>
                    <a:cubicBezTo>
                      <a:pt x="8222" y="8038"/>
                      <a:pt x="9228" y="7470"/>
                      <a:pt x="10261" y="7376"/>
                    </a:cubicBezTo>
                    <a:close/>
                    <a:moveTo>
                      <a:pt x="10776" y="8838"/>
                    </a:moveTo>
                    <a:cubicBezTo>
                      <a:pt x="9285" y="8838"/>
                      <a:pt x="8077" y="10270"/>
                      <a:pt x="8077" y="12037"/>
                    </a:cubicBezTo>
                    <a:cubicBezTo>
                      <a:pt x="8077" y="12258"/>
                      <a:pt x="8229" y="12440"/>
                      <a:pt x="8417" y="12440"/>
                    </a:cubicBezTo>
                    <a:cubicBezTo>
                      <a:pt x="8603" y="12440"/>
                      <a:pt x="8756" y="12258"/>
                      <a:pt x="8756" y="12037"/>
                    </a:cubicBezTo>
                    <a:cubicBezTo>
                      <a:pt x="8756" y="10711"/>
                      <a:pt x="9657" y="9643"/>
                      <a:pt x="10776" y="9643"/>
                    </a:cubicBezTo>
                    <a:cubicBezTo>
                      <a:pt x="10962" y="9643"/>
                      <a:pt x="11116" y="9461"/>
                      <a:pt x="11116" y="9241"/>
                    </a:cubicBezTo>
                    <a:cubicBezTo>
                      <a:pt x="11116" y="9020"/>
                      <a:pt x="10962" y="8838"/>
                      <a:pt x="10776" y="88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92500" lnSpcReduction="1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6" name="ïS1iḍé">
                <a:extLst>
                  <a:ext uri="{FF2B5EF4-FFF2-40B4-BE49-F238E27FC236}">
                    <a16:creationId xmlns:a16="http://schemas.microsoft.com/office/drawing/2014/main" xmlns="" id="{C6E12E1B-BFE0-44EF-84E0-9FB7AAF80645}"/>
                  </a:ext>
                </a:extLst>
              </p:cNvPr>
              <p:cNvSpPr txBox="1"/>
              <p:nvPr/>
            </p:nvSpPr>
            <p:spPr>
              <a:xfrm>
                <a:off x="1566641" y="3047732"/>
                <a:ext cx="128810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/>
              <a:p>
                <a:pPr algn="ctr"/>
                <a:r>
                  <a:rPr lang="zh-CN" altLang="en-US" b="1" dirty="0" smtClean="0"/>
                  <a:t>再改计划</a:t>
                </a:r>
                <a:endParaRPr lang="zh-CN" altLang="en-US" b="1" dirty="0"/>
              </a:p>
            </p:txBody>
          </p:sp>
        </p:grpSp>
        <p:grpSp>
          <p:nvGrpSpPr>
            <p:cNvPr id="4" name="îṩļíḋe">
              <a:extLst>
                <a:ext uri="{FF2B5EF4-FFF2-40B4-BE49-F238E27FC236}">
                  <a16:creationId xmlns:a16="http://schemas.microsoft.com/office/drawing/2014/main" xmlns="" id="{3A9FDD4C-B904-4E17-970D-05BDD772AAD3}"/>
                </a:ext>
              </a:extLst>
            </p:cNvPr>
            <p:cNvGrpSpPr/>
            <p:nvPr/>
          </p:nvGrpSpPr>
          <p:grpSpPr>
            <a:xfrm>
              <a:off x="675101" y="4308570"/>
              <a:ext cx="2366074" cy="1055430"/>
              <a:chOff x="675101" y="4308570"/>
              <a:chExt cx="2366074" cy="1055430"/>
            </a:xfrm>
          </p:grpSpPr>
          <p:sp>
            <p:nvSpPr>
              <p:cNvPr id="48" name="í$lídè">
                <a:extLst>
                  <a:ext uri="{FF2B5EF4-FFF2-40B4-BE49-F238E27FC236}">
                    <a16:creationId xmlns:a16="http://schemas.microsoft.com/office/drawing/2014/main" xmlns="" id="{39340196-E1AA-4B49-976A-BF366BB2B662}"/>
                  </a:ext>
                </a:extLst>
              </p:cNvPr>
              <p:cNvSpPr/>
              <p:nvPr/>
            </p:nvSpPr>
            <p:spPr bwMode="auto">
              <a:xfrm>
                <a:off x="675101" y="4703060"/>
                <a:ext cx="2366074" cy="660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100" b="1" dirty="0" smtClean="0">
                    <a:solidFill>
                      <a:srgbClr val="FF0000"/>
                    </a:solidFill>
                  </a:rPr>
                  <a:t>以部门为单位，尚未提交尽快提交</a:t>
                </a:r>
                <a:endParaRPr lang="en-US" altLang="zh-CN" sz="1100" b="1" dirty="0" smtClean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100" b="1" dirty="0" smtClean="0">
                    <a:solidFill>
                      <a:srgbClr val="FF0000"/>
                    </a:solidFill>
                  </a:rPr>
                  <a:t>已经提交需要修订的修订后提交</a:t>
                </a:r>
                <a:endParaRPr lang="en-US" altLang="zh-CN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íṩľíḋê">
                <a:extLst>
                  <a:ext uri="{FF2B5EF4-FFF2-40B4-BE49-F238E27FC236}">
                    <a16:creationId xmlns:a16="http://schemas.microsoft.com/office/drawing/2014/main" xmlns="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675101" y="4308570"/>
                <a:ext cx="2366074" cy="39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3</a:t>
                </a:r>
                <a:r>
                  <a:rPr lang="zh-CN" altLang="en-US" sz="2000" b="1" dirty="0" smtClean="0"/>
                  <a:t>月</a:t>
                </a:r>
                <a:r>
                  <a:rPr lang="en-US" altLang="zh-CN" sz="2000" b="1" dirty="0" smtClean="0"/>
                  <a:t>5</a:t>
                </a:r>
                <a:r>
                  <a:rPr lang="zh-CN" altLang="en-US" sz="2000" b="1" dirty="0" smtClean="0"/>
                  <a:t>日前</a:t>
                </a:r>
                <a:endParaRPr lang="en-US" altLang="zh-CN" sz="2000" b="1" dirty="0"/>
              </a:p>
            </p:txBody>
          </p:sp>
        </p:grpSp>
      </p:grpSp>
      <p:grpSp>
        <p:nvGrpSpPr>
          <p:cNvPr id="5" name="îšḻiḓé">
            <a:extLst>
              <a:ext uri="{FF2B5EF4-FFF2-40B4-BE49-F238E27FC236}">
                <a16:creationId xmlns:a16="http://schemas.microsoft.com/office/drawing/2014/main" xmlns="" id="{F514C75E-9A21-4D3D-BE1B-91167446A9FB}"/>
              </a:ext>
            </a:extLst>
          </p:cNvPr>
          <p:cNvGrpSpPr/>
          <p:nvPr/>
        </p:nvGrpSpPr>
        <p:grpSpPr>
          <a:xfrm>
            <a:off x="9650408" y="1868189"/>
            <a:ext cx="2060878" cy="2121801"/>
            <a:chOff x="9688294" y="1823278"/>
            <a:chExt cx="2060878" cy="2121801"/>
          </a:xfrm>
        </p:grpSpPr>
        <p:sp>
          <p:nvSpPr>
            <p:cNvPr id="39" name="ïṥ1ïďé">
              <a:extLst>
                <a:ext uri="{FF2B5EF4-FFF2-40B4-BE49-F238E27FC236}">
                  <a16:creationId xmlns:a16="http://schemas.microsoft.com/office/drawing/2014/main" xmlns="" id="{CD79C368-7C52-404A-9624-6C449DA53CBC}"/>
                </a:ext>
              </a:extLst>
            </p:cNvPr>
            <p:cNvSpPr/>
            <p:nvPr/>
          </p:nvSpPr>
          <p:spPr bwMode="auto">
            <a:xfrm>
              <a:off x="9688294" y="1885940"/>
              <a:ext cx="2060878" cy="205913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0" name="iSľïdè">
              <a:extLst>
                <a:ext uri="{FF2B5EF4-FFF2-40B4-BE49-F238E27FC236}">
                  <a16:creationId xmlns:a16="http://schemas.microsoft.com/office/drawing/2014/main" xmlns="" id="{BE8CE09B-8635-4B51-ADD3-3AEE3BB988BF}"/>
                </a:ext>
              </a:extLst>
            </p:cNvPr>
            <p:cNvSpPr/>
            <p:nvPr/>
          </p:nvSpPr>
          <p:spPr bwMode="auto">
            <a:xfrm>
              <a:off x="10286193" y="3449876"/>
              <a:ext cx="1312417" cy="495203"/>
            </a:xfrm>
            <a:custGeom>
              <a:avLst/>
              <a:gdLst>
                <a:gd name="T0" fmla="*/ 238 w 725"/>
                <a:gd name="T1" fmla="*/ 274 h 274"/>
                <a:gd name="T2" fmla="*/ 725 w 725"/>
                <a:gd name="T3" fmla="*/ 0 h 274"/>
                <a:gd name="T4" fmla="*/ 239 w 725"/>
                <a:gd name="T5" fmla="*/ 140 h 274"/>
                <a:gd name="T6" fmla="*/ 0 w 725"/>
                <a:gd name="T7" fmla="*/ 221 h 274"/>
                <a:gd name="T8" fmla="*/ 238 w 725"/>
                <a:gd name="T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5" h="274">
                  <a:moveTo>
                    <a:pt x="238" y="274"/>
                  </a:moveTo>
                  <a:cubicBezTo>
                    <a:pt x="444" y="274"/>
                    <a:pt x="625" y="164"/>
                    <a:pt x="725" y="0"/>
                  </a:cubicBezTo>
                  <a:cubicBezTo>
                    <a:pt x="715" y="7"/>
                    <a:pt x="560" y="163"/>
                    <a:pt x="239" y="140"/>
                  </a:cubicBezTo>
                  <a:cubicBezTo>
                    <a:pt x="76" y="128"/>
                    <a:pt x="18" y="174"/>
                    <a:pt x="0" y="221"/>
                  </a:cubicBezTo>
                  <a:cubicBezTo>
                    <a:pt x="72" y="255"/>
                    <a:pt x="153" y="274"/>
                    <a:pt x="238" y="27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1" name="îṥliḓé">
              <a:extLst>
                <a:ext uri="{FF2B5EF4-FFF2-40B4-BE49-F238E27FC236}">
                  <a16:creationId xmlns:a16="http://schemas.microsoft.com/office/drawing/2014/main" xmlns="" id="{474D6174-AE95-4DBF-84F8-97A38FDE6EFE}"/>
                </a:ext>
              </a:extLst>
            </p:cNvPr>
            <p:cNvSpPr/>
            <p:nvPr/>
          </p:nvSpPr>
          <p:spPr bwMode="auto">
            <a:xfrm>
              <a:off x="9699608" y="3065202"/>
              <a:ext cx="1910316" cy="838103"/>
            </a:xfrm>
            <a:custGeom>
              <a:avLst/>
              <a:gdLst>
                <a:gd name="T0" fmla="*/ 1055 w 1055"/>
                <a:gd name="T1" fmla="*/ 204 h 464"/>
                <a:gd name="T2" fmla="*/ 585 w 1055"/>
                <a:gd name="T3" fmla="*/ 352 h 464"/>
                <a:gd name="T4" fmla="*/ 100 w 1055"/>
                <a:gd name="T5" fmla="*/ 159 h 464"/>
                <a:gd name="T6" fmla="*/ 0 w 1055"/>
                <a:gd name="T7" fmla="*/ 0 h 464"/>
                <a:gd name="T8" fmla="*/ 402 w 1055"/>
                <a:gd name="T9" fmla="*/ 464 h 464"/>
                <a:gd name="T10" fmla="*/ 585 w 1055"/>
                <a:gd name="T11" fmla="*/ 355 h 464"/>
                <a:gd name="T12" fmla="*/ 620 w 1055"/>
                <a:gd name="T13" fmla="*/ 356 h 464"/>
                <a:gd name="T14" fmla="*/ 1049 w 1055"/>
                <a:gd name="T15" fmla="*/ 213 h 464"/>
                <a:gd name="T16" fmla="*/ 1055 w 1055"/>
                <a:gd name="T17" fmla="*/ 20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5" h="464">
                  <a:moveTo>
                    <a:pt x="1055" y="204"/>
                  </a:moveTo>
                  <a:cubicBezTo>
                    <a:pt x="939" y="309"/>
                    <a:pt x="781" y="359"/>
                    <a:pt x="585" y="352"/>
                  </a:cubicBezTo>
                  <a:cubicBezTo>
                    <a:pt x="325" y="343"/>
                    <a:pt x="178" y="242"/>
                    <a:pt x="100" y="159"/>
                  </a:cubicBezTo>
                  <a:cubicBezTo>
                    <a:pt x="43" y="98"/>
                    <a:pt x="13" y="35"/>
                    <a:pt x="0" y="0"/>
                  </a:cubicBezTo>
                  <a:cubicBezTo>
                    <a:pt x="32" y="222"/>
                    <a:pt x="192" y="402"/>
                    <a:pt x="402" y="464"/>
                  </a:cubicBezTo>
                  <a:cubicBezTo>
                    <a:pt x="457" y="418"/>
                    <a:pt x="516" y="353"/>
                    <a:pt x="585" y="355"/>
                  </a:cubicBezTo>
                  <a:cubicBezTo>
                    <a:pt x="597" y="356"/>
                    <a:pt x="608" y="356"/>
                    <a:pt x="620" y="356"/>
                  </a:cubicBezTo>
                  <a:cubicBezTo>
                    <a:pt x="796" y="356"/>
                    <a:pt x="941" y="308"/>
                    <a:pt x="1049" y="213"/>
                  </a:cubicBezTo>
                  <a:cubicBezTo>
                    <a:pt x="1051" y="210"/>
                    <a:pt x="1053" y="207"/>
                    <a:pt x="1055" y="20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2" name="iSḷîde">
              <a:extLst>
                <a:ext uri="{FF2B5EF4-FFF2-40B4-BE49-F238E27FC236}">
                  <a16:creationId xmlns:a16="http://schemas.microsoft.com/office/drawing/2014/main" xmlns="" id="{1E16BDB9-8F3D-4E45-841B-981BFAE692A6}"/>
                </a:ext>
              </a:extLst>
            </p:cNvPr>
            <p:cNvSpPr/>
            <p:nvPr/>
          </p:nvSpPr>
          <p:spPr bwMode="auto">
            <a:xfrm>
              <a:off x="9706571" y="1823278"/>
              <a:ext cx="916430" cy="2042603"/>
            </a:xfrm>
            <a:custGeom>
              <a:avLst/>
              <a:gdLst>
                <a:gd name="T0" fmla="*/ 358 w 506"/>
                <a:gd name="T1" fmla="*/ 75 h 1130"/>
                <a:gd name="T2" fmla="*/ 358 w 506"/>
                <a:gd name="T3" fmla="*/ 75 h 1130"/>
                <a:gd name="T4" fmla="*/ 338 w 506"/>
                <a:gd name="T5" fmla="*/ 52 h 1130"/>
                <a:gd name="T6" fmla="*/ 358 w 506"/>
                <a:gd name="T7" fmla="*/ 22 h 1130"/>
                <a:gd name="T8" fmla="*/ 454 w 506"/>
                <a:gd name="T9" fmla="*/ 45 h 1130"/>
                <a:gd name="T10" fmla="*/ 470 w 506"/>
                <a:gd name="T11" fmla="*/ 43 h 1130"/>
                <a:gd name="T12" fmla="*/ 370 w 506"/>
                <a:gd name="T13" fmla="*/ 5 h 1130"/>
                <a:gd name="T14" fmla="*/ 311 w 506"/>
                <a:gd name="T15" fmla="*/ 34 h 1130"/>
                <a:gd name="T16" fmla="*/ 266 w 506"/>
                <a:gd name="T17" fmla="*/ 52 h 1130"/>
                <a:gd name="T18" fmla="*/ 266 w 506"/>
                <a:gd name="T19" fmla="*/ 53 h 1130"/>
                <a:gd name="T20" fmla="*/ 253 w 506"/>
                <a:gd name="T21" fmla="*/ 52 h 1130"/>
                <a:gd name="T22" fmla="*/ 0 w 506"/>
                <a:gd name="T23" fmla="*/ 305 h 1130"/>
                <a:gd name="T24" fmla="*/ 71 w 506"/>
                <a:gd name="T25" fmla="*/ 481 h 1130"/>
                <a:gd name="T26" fmla="*/ 71 w 506"/>
                <a:gd name="T27" fmla="*/ 481 h 1130"/>
                <a:gd name="T28" fmla="*/ 105 w 506"/>
                <a:gd name="T29" fmla="*/ 561 h 1130"/>
                <a:gd name="T30" fmla="*/ 105 w 506"/>
                <a:gd name="T31" fmla="*/ 561 h 1130"/>
                <a:gd name="T32" fmla="*/ 249 w 506"/>
                <a:gd name="T33" fmla="*/ 1082 h 1130"/>
                <a:gd name="T34" fmla="*/ 243 w 506"/>
                <a:gd name="T35" fmla="*/ 1078 h 1130"/>
                <a:gd name="T36" fmla="*/ 140 w 506"/>
                <a:gd name="T37" fmla="*/ 601 h 1130"/>
                <a:gd name="T38" fmla="*/ 204 w 506"/>
                <a:gd name="T39" fmla="*/ 553 h 1130"/>
                <a:gd name="T40" fmla="*/ 207 w 506"/>
                <a:gd name="T41" fmla="*/ 554 h 1130"/>
                <a:gd name="T42" fmla="*/ 211 w 506"/>
                <a:gd name="T43" fmla="*/ 555 h 1130"/>
                <a:gd name="T44" fmla="*/ 222 w 506"/>
                <a:gd name="T45" fmla="*/ 556 h 1130"/>
                <a:gd name="T46" fmla="*/ 253 w 506"/>
                <a:gd name="T47" fmla="*/ 558 h 1130"/>
                <a:gd name="T48" fmla="*/ 506 w 506"/>
                <a:gd name="T49" fmla="*/ 305 h 1130"/>
                <a:gd name="T50" fmla="*/ 358 w 506"/>
                <a:gd name="T51" fmla="*/ 75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6" h="1130">
                  <a:moveTo>
                    <a:pt x="358" y="75"/>
                  </a:moveTo>
                  <a:cubicBezTo>
                    <a:pt x="358" y="75"/>
                    <a:pt x="358" y="75"/>
                    <a:pt x="358" y="75"/>
                  </a:cubicBezTo>
                  <a:cubicBezTo>
                    <a:pt x="344" y="69"/>
                    <a:pt x="339" y="60"/>
                    <a:pt x="338" y="52"/>
                  </a:cubicBezTo>
                  <a:cubicBezTo>
                    <a:pt x="337" y="41"/>
                    <a:pt x="347" y="26"/>
                    <a:pt x="358" y="22"/>
                  </a:cubicBezTo>
                  <a:cubicBezTo>
                    <a:pt x="417" y="1"/>
                    <a:pt x="454" y="45"/>
                    <a:pt x="454" y="45"/>
                  </a:cubicBezTo>
                  <a:cubicBezTo>
                    <a:pt x="470" y="43"/>
                    <a:pt x="470" y="43"/>
                    <a:pt x="470" y="43"/>
                  </a:cubicBezTo>
                  <a:cubicBezTo>
                    <a:pt x="439" y="6"/>
                    <a:pt x="401" y="0"/>
                    <a:pt x="370" y="5"/>
                  </a:cubicBezTo>
                  <a:cubicBezTo>
                    <a:pt x="348" y="8"/>
                    <a:pt x="328" y="19"/>
                    <a:pt x="311" y="34"/>
                  </a:cubicBezTo>
                  <a:cubicBezTo>
                    <a:pt x="286" y="56"/>
                    <a:pt x="266" y="52"/>
                    <a:pt x="266" y="52"/>
                  </a:cubicBezTo>
                  <a:cubicBezTo>
                    <a:pt x="266" y="53"/>
                    <a:pt x="266" y="53"/>
                    <a:pt x="266" y="53"/>
                  </a:cubicBezTo>
                  <a:cubicBezTo>
                    <a:pt x="261" y="52"/>
                    <a:pt x="257" y="52"/>
                    <a:pt x="253" y="52"/>
                  </a:cubicBezTo>
                  <a:cubicBezTo>
                    <a:pt x="113" y="52"/>
                    <a:pt x="0" y="165"/>
                    <a:pt x="0" y="305"/>
                  </a:cubicBezTo>
                  <a:cubicBezTo>
                    <a:pt x="0" y="374"/>
                    <a:pt x="27" y="436"/>
                    <a:pt x="71" y="481"/>
                  </a:cubicBezTo>
                  <a:cubicBezTo>
                    <a:pt x="71" y="481"/>
                    <a:pt x="71" y="481"/>
                    <a:pt x="71" y="481"/>
                  </a:cubicBezTo>
                  <a:cubicBezTo>
                    <a:pt x="111" y="521"/>
                    <a:pt x="105" y="561"/>
                    <a:pt x="105" y="561"/>
                  </a:cubicBezTo>
                  <a:cubicBezTo>
                    <a:pt x="105" y="561"/>
                    <a:pt x="105" y="561"/>
                    <a:pt x="105" y="561"/>
                  </a:cubicBezTo>
                  <a:cubicBezTo>
                    <a:pt x="76" y="769"/>
                    <a:pt x="52" y="1130"/>
                    <a:pt x="249" y="1082"/>
                  </a:cubicBezTo>
                  <a:cubicBezTo>
                    <a:pt x="243" y="1078"/>
                    <a:pt x="243" y="1078"/>
                    <a:pt x="243" y="1078"/>
                  </a:cubicBezTo>
                  <a:cubicBezTo>
                    <a:pt x="243" y="1078"/>
                    <a:pt x="65" y="1108"/>
                    <a:pt x="140" y="601"/>
                  </a:cubicBezTo>
                  <a:cubicBezTo>
                    <a:pt x="143" y="586"/>
                    <a:pt x="155" y="546"/>
                    <a:pt x="204" y="553"/>
                  </a:cubicBezTo>
                  <a:cubicBezTo>
                    <a:pt x="205" y="554"/>
                    <a:pt x="206" y="554"/>
                    <a:pt x="207" y="554"/>
                  </a:cubicBezTo>
                  <a:cubicBezTo>
                    <a:pt x="209" y="554"/>
                    <a:pt x="210" y="554"/>
                    <a:pt x="211" y="555"/>
                  </a:cubicBezTo>
                  <a:cubicBezTo>
                    <a:pt x="215" y="556"/>
                    <a:pt x="219" y="556"/>
                    <a:pt x="222" y="556"/>
                  </a:cubicBezTo>
                  <a:cubicBezTo>
                    <a:pt x="232" y="557"/>
                    <a:pt x="242" y="558"/>
                    <a:pt x="253" y="558"/>
                  </a:cubicBezTo>
                  <a:cubicBezTo>
                    <a:pt x="392" y="558"/>
                    <a:pt x="506" y="445"/>
                    <a:pt x="506" y="305"/>
                  </a:cubicBezTo>
                  <a:cubicBezTo>
                    <a:pt x="506" y="203"/>
                    <a:pt x="445" y="115"/>
                    <a:pt x="358" y="7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4" name="ïṥḷíḋè">
              <a:extLst>
                <a:ext uri="{FF2B5EF4-FFF2-40B4-BE49-F238E27FC236}">
                  <a16:creationId xmlns:a16="http://schemas.microsoft.com/office/drawing/2014/main" xmlns="" id="{69DE5E10-7C6A-480C-8FB7-FA603DF313A0}"/>
                </a:ext>
              </a:extLst>
            </p:cNvPr>
            <p:cNvSpPr/>
            <p:nvPr/>
          </p:nvSpPr>
          <p:spPr>
            <a:xfrm>
              <a:off x="10850733" y="2524839"/>
              <a:ext cx="366577" cy="36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27" y="0"/>
                  </a:moveTo>
                  <a:cubicBezTo>
                    <a:pt x="3608" y="0"/>
                    <a:pt x="2704" y="903"/>
                    <a:pt x="2704" y="2023"/>
                  </a:cubicBezTo>
                  <a:lnTo>
                    <a:pt x="2704" y="3375"/>
                  </a:lnTo>
                  <a:lnTo>
                    <a:pt x="2023" y="3375"/>
                  </a:lnTo>
                  <a:cubicBezTo>
                    <a:pt x="904" y="3375"/>
                    <a:pt x="0" y="4278"/>
                    <a:pt x="0" y="5397"/>
                  </a:cubicBezTo>
                  <a:lnTo>
                    <a:pt x="0" y="18896"/>
                  </a:lnTo>
                  <a:cubicBezTo>
                    <a:pt x="0" y="20387"/>
                    <a:pt x="1213" y="21600"/>
                    <a:pt x="2704" y="21600"/>
                  </a:cubicBezTo>
                  <a:lnTo>
                    <a:pt x="18896" y="21600"/>
                  </a:lnTo>
                  <a:cubicBezTo>
                    <a:pt x="20387" y="21600"/>
                    <a:pt x="21600" y="20387"/>
                    <a:pt x="21600" y="18896"/>
                  </a:cubicBezTo>
                  <a:lnTo>
                    <a:pt x="21600" y="2023"/>
                  </a:lnTo>
                  <a:cubicBezTo>
                    <a:pt x="21600" y="903"/>
                    <a:pt x="20696" y="0"/>
                    <a:pt x="19577" y="0"/>
                  </a:cubicBezTo>
                  <a:lnTo>
                    <a:pt x="4727" y="0"/>
                  </a:lnTo>
                  <a:close/>
                  <a:moveTo>
                    <a:pt x="4696" y="1321"/>
                  </a:moveTo>
                  <a:lnTo>
                    <a:pt x="19546" y="1321"/>
                  </a:lnTo>
                  <a:cubicBezTo>
                    <a:pt x="19919" y="1321"/>
                    <a:pt x="20217" y="1619"/>
                    <a:pt x="20217" y="1992"/>
                  </a:cubicBezTo>
                  <a:cubicBezTo>
                    <a:pt x="20217" y="1992"/>
                    <a:pt x="20217" y="18865"/>
                    <a:pt x="20217" y="18865"/>
                  </a:cubicBezTo>
                  <a:cubicBezTo>
                    <a:pt x="20217" y="19608"/>
                    <a:pt x="19610" y="20217"/>
                    <a:pt x="18865" y="20217"/>
                  </a:cubicBezTo>
                  <a:lnTo>
                    <a:pt x="2673" y="20217"/>
                  </a:lnTo>
                  <a:cubicBezTo>
                    <a:pt x="1928" y="20217"/>
                    <a:pt x="1321" y="19608"/>
                    <a:pt x="1321" y="18865"/>
                  </a:cubicBezTo>
                  <a:lnTo>
                    <a:pt x="1321" y="5366"/>
                  </a:lnTo>
                  <a:cubicBezTo>
                    <a:pt x="1321" y="4994"/>
                    <a:pt x="1620" y="4696"/>
                    <a:pt x="1992" y="4696"/>
                  </a:cubicBezTo>
                  <a:lnTo>
                    <a:pt x="2673" y="4696"/>
                  </a:lnTo>
                  <a:lnTo>
                    <a:pt x="2673" y="18194"/>
                  </a:lnTo>
                  <a:cubicBezTo>
                    <a:pt x="2673" y="18567"/>
                    <a:pt x="2971" y="18865"/>
                    <a:pt x="3344" y="18865"/>
                  </a:cubicBezTo>
                  <a:cubicBezTo>
                    <a:pt x="3717" y="18865"/>
                    <a:pt x="4025" y="18567"/>
                    <a:pt x="4025" y="18194"/>
                  </a:cubicBezTo>
                  <a:lnTo>
                    <a:pt x="4025" y="1992"/>
                  </a:lnTo>
                  <a:cubicBezTo>
                    <a:pt x="4025" y="1619"/>
                    <a:pt x="4323" y="1321"/>
                    <a:pt x="4696" y="1321"/>
                  </a:cubicBezTo>
                  <a:close/>
                  <a:moveTo>
                    <a:pt x="5955" y="2642"/>
                  </a:moveTo>
                  <a:cubicBezTo>
                    <a:pt x="5582" y="2642"/>
                    <a:pt x="5284" y="2940"/>
                    <a:pt x="5284" y="3313"/>
                  </a:cubicBezTo>
                  <a:lnTo>
                    <a:pt x="5284" y="8039"/>
                  </a:lnTo>
                  <a:cubicBezTo>
                    <a:pt x="5284" y="8412"/>
                    <a:pt x="5582" y="8710"/>
                    <a:pt x="5955" y="8710"/>
                  </a:cubicBezTo>
                  <a:lnTo>
                    <a:pt x="10681" y="8710"/>
                  </a:lnTo>
                  <a:cubicBezTo>
                    <a:pt x="11054" y="8710"/>
                    <a:pt x="11362" y="8412"/>
                    <a:pt x="11362" y="8039"/>
                  </a:cubicBezTo>
                  <a:lnTo>
                    <a:pt x="11362" y="3313"/>
                  </a:lnTo>
                  <a:cubicBezTo>
                    <a:pt x="11362" y="2940"/>
                    <a:pt x="11054" y="2642"/>
                    <a:pt x="10681" y="2642"/>
                  </a:cubicBezTo>
                  <a:lnTo>
                    <a:pt x="5955" y="2642"/>
                  </a:lnTo>
                  <a:close/>
                  <a:moveTo>
                    <a:pt x="6605" y="3963"/>
                  </a:moveTo>
                  <a:lnTo>
                    <a:pt x="9980" y="3963"/>
                  </a:lnTo>
                  <a:lnTo>
                    <a:pt x="9980" y="7338"/>
                  </a:lnTo>
                  <a:lnTo>
                    <a:pt x="6605" y="7338"/>
                  </a:lnTo>
                  <a:cubicBezTo>
                    <a:pt x="6605" y="7338"/>
                    <a:pt x="6605" y="3963"/>
                    <a:pt x="6605" y="3963"/>
                  </a:cubicBezTo>
                  <a:close/>
                  <a:moveTo>
                    <a:pt x="13045" y="3963"/>
                  </a:moveTo>
                  <a:cubicBezTo>
                    <a:pt x="12858" y="3963"/>
                    <a:pt x="12704" y="4117"/>
                    <a:pt x="12704" y="4303"/>
                  </a:cubicBezTo>
                  <a:cubicBezTo>
                    <a:pt x="12704" y="4490"/>
                    <a:pt x="12858" y="4634"/>
                    <a:pt x="13045" y="4634"/>
                  </a:cubicBezTo>
                  <a:lnTo>
                    <a:pt x="18442" y="4634"/>
                  </a:lnTo>
                  <a:cubicBezTo>
                    <a:pt x="18629" y="4634"/>
                    <a:pt x="18783" y="4490"/>
                    <a:pt x="18783" y="4303"/>
                  </a:cubicBezTo>
                  <a:cubicBezTo>
                    <a:pt x="18783" y="4117"/>
                    <a:pt x="18629" y="3963"/>
                    <a:pt x="18442" y="3963"/>
                  </a:cubicBezTo>
                  <a:lnTo>
                    <a:pt x="13045" y="3963"/>
                  </a:lnTo>
                  <a:close/>
                  <a:moveTo>
                    <a:pt x="13045" y="5986"/>
                  </a:moveTo>
                  <a:cubicBezTo>
                    <a:pt x="12858" y="5986"/>
                    <a:pt x="12704" y="6140"/>
                    <a:pt x="12704" y="6326"/>
                  </a:cubicBezTo>
                  <a:cubicBezTo>
                    <a:pt x="12704" y="6512"/>
                    <a:pt x="12858" y="6667"/>
                    <a:pt x="13045" y="6667"/>
                  </a:cubicBezTo>
                  <a:lnTo>
                    <a:pt x="18442" y="6667"/>
                  </a:lnTo>
                  <a:cubicBezTo>
                    <a:pt x="18629" y="6667"/>
                    <a:pt x="18783" y="6512"/>
                    <a:pt x="18783" y="6326"/>
                  </a:cubicBezTo>
                  <a:cubicBezTo>
                    <a:pt x="18783" y="6140"/>
                    <a:pt x="18629" y="5986"/>
                    <a:pt x="18442" y="5986"/>
                  </a:cubicBezTo>
                  <a:lnTo>
                    <a:pt x="13045" y="5986"/>
                  </a:lnTo>
                  <a:close/>
                  <a:moveTo>
                    <a:pt x="13045" y="8008"/>
                  </a:moveTo>
                  <a:cubicBezTo>
                    <a:pt x="12858" y="8008"/>
                    <a:pt x="12704" y="8163"/>
                    <a:pt x="12704" y="8349"/>
                  </a:cubicBezTo>
                  <a:cubicBezTo>
                    <a:pt x="12704" y="8535"/>
                    <a:pt x="12858" y="8690"/>
                    <a:pt x="13045" y="8690"/>
                  </a:cubicBezTo>
                  <a:lnTo>
                    <a:pt x="18442" y="8690"/>
                  </a:lnTo>
                  <a:cubicBezTo>
                    <a:pt x="18629" y="8690"/>
                    <a:pt x="18783" y="8535"/>
                    <a:pt x="18783" y="8349"/>
                  </a:cubicBezTo>
                  <a:cubicBezTo>
                    <a:pt x="18783" y="8163"/>
                    <a:pt x="18629" y="8008"/>
                    <a:pt x="18442" y="8008"/>
                  </a:cubicBezTo>
                  <a:lnTo>
                    <a:pt x="13045" y="8008"/>
                  </a:lnTo>
                  <a:close/>
                  <a:moveTo>
                    <a:pt x="5624" y="10041"/>
                  </a:moveTo>
                  <a:cubicBezTo>
                    <a:pt x="5439" y="10041"/>
                    <a:pt x="5284" y="10186"/>
                    <a:pt x="5284" y="10372"/>
                  </a:cubicBezTo>
                  <a:cubicBezTo>
                    <a:pt x="5284" y="10558"/>
                    <a:pt x="5439" y="10712"/>
                    <a:pt x="5624" y="10712"/>
                  </a:cubicBezTo>
                  <a:lnTo>
                    <a:pt x="18442" y="10712"/>
                  </a:lnTo>
                  <a:cubicBezTo>
                    <a:pt x="18628" y="10712"/>
                    <a:pt x="18783" y="10558"/>
                    <a:pt x="18783" y="10372"/>
                  </a:cubicBezTo>
                  <a:cubicBezTo>
                    <a:pt x="18783" y="10186"/>
                    <a:pt x="18628" y="10041"/>
                    <a:pt x="18442" y="10041"/>
                  </a:cubicBezTo>
                  <a:lnTo>
                    <a:pt x="5624" y="10041"/>
                  </a:lnTo>
                  <a:close/>
                  <a:moveTo>
                    <a:pt x="5624" y="12064"/>
                  </a:moveTo>
                  <a:cubicBezTo>
                    <a:pt x="5439" y="12064"/>
                    <a:pt x="5284" y="12209"/>
                    <a:pt x="5284" y="12394"/>
                  </a:cubicBezTo>
                  <a:cubicBezTo>
                    <a:pt x="5284" y="12582"/>
                    <a:pt x="5439" y="12735"/>
                    <a:pt x="5624" y="12735"/>
                  </a:cubicBezTo>
                  <a:lnTo>
                    <a:pt x="18442" y="12735"/>
                  </a:lnTo>
                  <a:cubicBezTo>
                    <a:pt x="18628" y="12735"/>
                    <a:pt x="18783" y="12582"/>
                    <a:pt x="18783" y="12394"/>
                  </a:cubicBezTo>
                  <a:cubicBezTo>
                    <a:pt x="18783" y="12209"/>
                    <a:pt x="18628" y="12064"/>
                    <a:pt x="18442" y="12064"/>
                  </a:cubicBezTo>
                  <a:lnTo>
                    <a:pt x="5624" y="12064"/>
                  </a:lnTo>
                  <a:close/>
                  <a:moveTo>
                    <a:pt x="5624" y="14087"/>
                  </a:moveTo>
                  <a:cubicBezTo>
                    <a:pt x="5439" y="14087"/>
                    <a:pt x="5284" y="14241"/>
                    <a:pt x="5284" y="14428"/>
                  </a:cubicBezTo>
                  <a:cubicBezTo>
                    <a:pt x="5284" y="14615"/>
                    <a:pt x="5439" y="14758"/>
                    <a:pt x="5624" y="14758"/>
                  </a:cubicBezTo>
                  <a:lnTo>
                    <a:pt x="11022" y="14758"/>
                  </a:lnTo>
                  <a:cubicBezTo>
                    <a:pt x="11208" y="14758"/>
                    <a:pt x="11362" y="14615"/>
                    <a:pt x="11362" y="14428"/>
                  </a:cubicBezTo>
                  <a:cubicBezTo>
                    <a:pt x="11362" y="14241"/>
                    <a:pt x="11208" y="14087"/>
                    <a:pt x="11022" y="14087"/>
                  </a:cubicBezTo>
                  <a:lnTo>
                    <a:pt x="5624" y="14087"/>
                  </a:lnTo>
                  <a:close/>
                  <a:moveTo>
                    <a:pt x="13045" y="14087"/>
                  </a:moveTo>
                  <a:cubicBezTo>
                    <a:pt x="12859" y="14087"/>
                    <a:pt x="12704" y="14241"/>
                    <a:pt x="12704" y="14428"/>
                  </a:cubicBezTo>
                  <a:cubicBezTo>
                    <a:pt x="12704" y="14615"/>
                    <a:pt x="12859" y="14758"/>
                    <a:pt x="13045" y="14758"/>
                  </a:cubicBezTo>
                  <a:lnTo>
                    <a:pt x="18442" y="14758"/>
                  </a:lnTo>
                  <a:cubicBezTo>
                    <a:pt x="18628" y="14758"/>
                    <a:pt x="18783" y="14615"/>
                    <a:pt x="18783" y="14428"/>
                  </a:cubicBezTo>
                  <a:cubicBezTo>
                    <a:pt x="18783" y="14241"/>
                    <a:pt x="18628" y="14087"/>
                    <a:pt x="18442" y="14087"/>
                  </a:cubicBezTo>
                  <a:lnTo>
                    <a:pt x="13045" y="14087"/>
                  </a:lnTo>
                  <a:close/>
                  <a:moveTo>
                    <a:pt x="5624" y="16110"/>
                  </a:moveTo>
                  <a:cubicBezTo>
                    <a:pt x="5439" y="16110"/>
                    <a:pt x="5284" y="16264"/>
                    <a:pt x="5284" y="16450"/>
                  </a:cubicBezTo>
                  <a:cubicBezTo>
                    <a:pt x="5284" y="16637"/>
                    <a:pt x="5439" y="16791"/>
                    <a:pt x="5624" y="16791"/>
                  </a:cubicBezTo>
                  <a:lnTo>
                    <a:pt x="11022" y="16791"/>
                  </a:lnTo>
                  <a:cubicBezTo>
                    <a:pt x="11208" y="16791"/>
                    <a:pt x="11362" y="16637"/>
                    <a:pt x="11362" y="16450"/>
                  </a:cubicBezTo>
                  <a:cubicBezTo>
                    <a:pt x="11362" y="16264"/>
                    <a:pt x="11208" y="16110"/>
                    <a:pt x="11022" y="16110"/>
                  </a:cubicBezTo>
                  <a:lnTo>
                    <a:pt x="5624" y="16110"/>
                  </a:lnTo>
                  <a:close/>
                  <a:moveTo>
                    <a:pt x="13045" y="16110"/>
                  </a:moveTo>
                  <a:cubicBezTo>
                    <a:pt x="12859" y="16110"/>
                    <a:pt x="12704" y="16264"/>
                    <a:pt x="12704" y="16450"/>
                  </a:cubicBezTo>
                  <a:cubicBezTo>
                    <a:pt x="12704" y="16637"/>
                    <a:pt x="12859" y="16791"/>
                    <a:pt x="13045" y="16791"/>
                  </a:cubicBezTo>
                  <a:lnTo>
                    <a:pt x="18442" y="16791"/>
                  </a:lnTo>
                  <a:cubicBezTo>
                    <a:pt x="18628" y="16791"/>
                    <a:pt x="18783" y="16637"/>
                    <a:pt x="18783" y="16450"/>
                  </a:cubicBezTo>
                  <a:cubicBezTo>
                    <a:pt x="18783" y="16264"/>
                    <a:pt x="18628" y="16110"/>
                    <a:pt x="18442" y="16110"/>
                  </a:cubicBezTo>
                  <a:lnTo>
                    <a:pt x="13045" y="16110"/>
                  </a:lnTo>
                  <a:close/>
                  <a:moveTo>
                    <a:pt x="5624" y="18132"/>
                  </a:moveTo>
                  <a:cubicBezTo>
                    <a:pt x="5439" y="18132"/>
                    <a:pt x="5284" y="18287"/>
                    <a:pt x="5284" y="18473"/>
                  </a:cubicBezTo>
                  <a:cubicBezTo>
                    <a:pt x="5284" y="18660"/>
                    <a:pt x="5439" y="18814"/>
                    <a:pt x="5624" y="18814"/>
                  </a:cubicBezTo>
                  <a:lnTo>
                    <a:pt x="11022" y="18814"/>
                  </a:lnTo>
                  <a:cubicBezTo>
                    <a:pt x="11208" y="18814"/>
                    <a:pt x="11362" y="18660"/>
                    <a:pt x="11362" y="18473"/>
                  </a:cubicBezTo>
                  <a:cubicBezTo>
                    <a:pt x="11362" y="18287"/>
                    <a:pt x="11208" y="18132"/>
                    <a:pt x="11022" y="18132"/>
                  </a:cubicBezTo>
                  <a:lnTo>
                    <a:pt x="5624" y="18132"/>
                  </a:lnTo>
                  <a:close/>
                  <a:moveTo>
                    <a:pt x="13045" y="18132"/>
                  </a:moveTo>
                  <a:cubicBezTo>
                    <a:pt x="12859" y="18132"/>
                    <a:pt x="12704" y="18287"/>
                    <a:pt x="12704" y="18473"/>
                  </a:cubicBezTo>
                  <a:cubicBezTo>
                    <a:pt x="12704" y="18660"/>
                    <a:pt x="12859" y="18814"/>
                    <a:pt x="13045" y="18814"/>
                  </a:cubicBezTo>
                  <a:lnTo>
                    <a:pt x="18442" y="18814"/>
                  </a:lnTo>
                  <a:cubicBezTo>
                    <a:pt x="18628" y="18814"/>
                    <a:pt x="18783" y="18660"/>
                    <a:pt x="18783" y="18473"/>
                  </a:cubicBezTo>
                  <a:cubicBezTo>
                    <a:pt x="18783" y="18287"/>
                    <a:pt x="18628" y="18132"/>
                    <a:pt x="18442" y="18132"/>
                  </a:cubicBezTo>
                  <a:lnTo>
                    <a:pt x="13045" y="1813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5" name="îş1ídè">
              <a:extLst>
                <a:ext uri="{FF2B5EF4-FFF2-40B4-BE49-F238E27FC236}">
                  <a16:creationId xmlns:a16="http://schemas.microsoft.com/office/drawing/2014/main" xmlns="" id="{94A9DB11-FDC7-45A0-B238-75CABFAC15BB}"/>
                </a:ext>
              </a:extLst>
            </p:cNvPr>
            <p:cNvSpPr txBox="1"/>
            <p:nvPr/>
          </p:nvSpPr>
          <p:spPr>
            <a:xfrm>
              <a:off x="10351982" y="3047732"/>
              <a:ext cx="128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zh-CN" altLang="en-US" b="1" dirty="0" smtClean="0"/>
                <a:t>实际情况</a:t>
              </a:r>
              <a:endParaRPr lang="zh-CN" altLang="en-US" b="1" dirty="0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912" y="148610"/>
            <a:ext cx="48006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317" y="0"/>
            <a:ext cx="3600722" cy="659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959" y="69046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资产数据清查情况介绍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39" y="1092557"/>
            <a:ext cx="45815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935" y="0"/>
            <a:ext cx="6115050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0692" y="444669"/>
            <a:ext cx="7437373" cy="16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7671" y="180975"/>
            <a:ext cx="2257425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94298" y="1410770"/>
            <a:ext cx="23526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6933" y="1278877"/>
            <a:ext cx="39338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959" y="69046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资产数据清查情况介绍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39" y="1092557"/>
            <a:ext cx="45815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999" y="531847"/>
            <a:ext cx="3536465" cy="67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3559" y="249011"/>
            <a:ext cx="84391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40fa917-312c-4302-8b43-b62bb8434e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bd300dd-353a-4513-967f-2b889c5d2d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cfd4ccf-0f42-44ef-9889-c1c248c04c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cfd4ccf-0f42-44ef-9889-c1c248c04c00"/>
</p:tagLst>
</file>

<file path=ppt/theme/theme1.xml><?xml version="1.0" encoding="utf-8"?>
<a:theme xmlns:a="http://schemas.openxmlformats.org/drawingml/2006/main" name="主题5">
  <a:themeElements>
    <a:clrScheme name="20171020-0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D61E42"/>
      </a:accent1>
      <a:accent2>
        <a:srgbClr val="0181B5"/>
      </a:accent2>
      <a:accent3>
        <a:srgbClr val="8C1670"/>
      </a:accent3>
      <a:accent4>
        <a:srgbClr val="008A9F"/>
      </a:accent4>
      <a:accent5>
        <a:srgbClr val="14438A"/>
      </a:accent5>
      <a:accent6>
        <a:srgbClr val="116584"/>
      </a:accent6>
      <a:hlink>
        <a:srgbClr val="86BC25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0171020-02">
    <a:dk1>
      <a:srgbClr val="000000"/>
    </a:dk1>
    <a:lt1>
      <a:srgbClr val="FFFFFF"/>
    </a:lt1>
    <a:dk2>
      <a:srgbClr val="778495"/>
    </a:dk2>
    <a:lt2>
      <a:srgbClr val="F0F0F0"/>
    </a:lt2>
    <a:accent1>
      <a:srgbClr val="D61E42"/>
    </a:accent1>
    <a:accent2>
      <a:srgbClr val="0181B5"/>
    </a:accent2>
    <a:accent3>
      <a:srgbClr val="8C1670"/>
    </a:accent3>
    <a:accent4>
      <a:srgbClr val="008A9F"/>
    </a:accent4>
    <a:accent5>
      <a:srgbClr val="14438A"/>
    </a:accent5>
    <a:accent6>
      <a:srgbClr val="116584"/>
    </a:accent6>
    <a:hlink>
      <a:srgbClr val="86BC2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20171020-02">
    <a:dk1>
      <a:srgbClr val="000000"/>
    </a:dk1>
    <a:lt1>
      <a:srgbClr val="FFFFFF"/>
    </a:lt1>
    <a:dk2>
      <a:srgbClr val="778495"/>
    </a:dk2>
    <a:lt2>
      <a:srgbClr val="F0F0F0"/>
    </a:lt2>
    <a:accent1>
      <a:srgbClr val="D61E42"/>
    </a:accent1>
    <a:accent2>
      <a:srgbClr val="0181B5"/>
    </a:accent2>
    <a:accent3>
      <a:srgbClr val="8C1670"/>
    </a:accent3>
    <a:accent4>
      <a:srgbClr val="008A9F"/>
    </a:accent4>
    <a:accent5>
      <a:srgbClr val="14438A"/>
    </a:accent5>
    <a:accent6>
      <a:srgbClr val="116584"/>
    </a:accent6>
    <a:hlink>
      <a:srgbClr val="86BC2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1053</TotalTime>
  <Words>1998</Words>
  <Application>Microsoft Office PowerPoint</Application>
  <PresentationFormat>自定义</PresentationFormat>
  <Paragraphs>195</Paragraphs>
  <Slides>55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57" baseType="lpstr">
      <vt:lpstr>主题5</vt:lpstr>
      <vt:lpstr>OfficePLUS</vt:lpstr>
      <vt:lpstr>固定资产管理系统上线培训会</vt:lpstr>
      <vt:lpstr>幻灯片 2</vt:lpstr>
      <vt:lpstr>资产数据清查情况介绍及 后续清查工作安排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固定资产管理系统操作规范应用培训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系统操作演示</vt:lpstr>
      <vt:lpstr>系统现场使用以及答疑</vt:lpstr>
      <vt:lpstr>幻灯片 55</vt:lpstr>
    </vt:vector>
  </TitlesOfParts>
  <Manager>iSlide</Manager>
  <Company>iSlide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ASUS</cp:lastModifiedBy>
  <cp:revision>339</cp:revision>
  <cp:lastPrinted>2017-10-26T16:00:00Z</cp:lastPrinted>
  <dcterms:created xsi:type="dcterms:W3CDTF">2017-10-26T16:00:00Z</dcterms:created>
  <dcterms:modified xsi:type="dcterms:W3CDTF">2021-03-22T00:34:46Z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2018-11-16T07:35:48.1262661Z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